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0"/>
  </p:notesMasterIdLst>
  <p:sldIdLst>
    <p:sldId id="272" r:id="rId5"/>
    <p:sldId id="256" r:id="rId6"/>
    <p:sldId id="257" r:id="rId7"/>
    <p:sldId id="260" r:id="rId8"/>
    <p:sldId id="266" r:id="rId9"/>
    <p:sldId id="273" r:id="rId10"/>
    <p:sldId id="270" r:id="rId11"/>
    <p:sldId id="271" r:id="rId12"/>
    <p:sldId id="259" r:id="rId13"/>
    <p:sldId id="268" r:id="rId14"/>
    <p:sldId id="264" r:id="rId15"/>
    <p:sldId id="269" r:id="rId16"/>
    <p:sldId id="261" r:id="rId17"/>
    <p:sldId id="267" r:id="rId18"/>
    <p:sldId id="262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, Cyndi" initials="FC" lastIdx="3" clrIdx="0">
    <p:extLst>
      <p:ext uri="{19B8F6BF-5375-455C-9EA6-DF929625EA0E}">
        <p15:presenceInfo xmlns:p15="http://schemas.microsoft.com/office/powerpoint/2012/main" userId="S::cyndi.francois@stryker.com::70aa8f82-923b-482f-bcc8-2d38d10afdd1" providerId="AD"/>
      </p:ext>
    </p:extLst>
  </p:cmAuthor>
  <p:cmAuthor id="2" name="Majumdar, Shalini" initials="MS" lastIdx="1" clrIdx="1">
    <p:extLst>
      <p:ext uri="{19B8F6BF-5375-455C-9EA6-DF929625EA0E}">
        <p15:presenceInfo xmlns:p15="http://schemas.microsoft.com/office/powerpoint/2012/main" userId="S::shalini.majumdar@stryker.com::cf6ded6b-f6ce-48d6-bf71-975f7b2c7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CCFF7-055D-0F4E-B49F-B5EFE3539458}" v="7" dt="2020-02-21T23:02:39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3" autoAdjust="0"/>
    <p:restoredTop sz="82381" autoAdjust="0"/>
  </p:normalViewPr>
  <p:slideViewPr>
    <p:cSldViewPr snapToGrid="0">
      <p:cViewPr varScale="1">
        <p:scale>
          <a:sx n="119" d="100"/>
          <a:sy n="119" d="100"/>
        </p:scale>
        <p:origin x="163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be, Andy" userId="4646443b-07b2-4ec9-b27a-a69010917daa" providerId="ADAL" clId="{90DCCFF7-055D-0F4E-B49F-B5EFE3539458}"/>
    <pc:docChg chg="custSel modSld modMainMaster">
      <pc:chgData name="Tanabe, Andy" userId="4646443b-07b2-4ec9-b27a-a69010917daa" providerId="ADAL" clId="{90DCCFF7-055D-0F4E-B49F-B5EFE3539458}" dt="2020-02-21T23:06:00.790" v="23" actId="20577"/>
      <pc:docMkLst>
        <pc:docMk/>
      </pc:docMkLst>
      <pc:sldChg chg="addSp delSp modSp">
        <pc:chgData name="Tanabe, Andy" userId="4646443b-07b2-4ec9-b27a-a69010917daa" providerId="ADAL" clId="{90DCCFF7-055D-0F4E-B49F-B5EFE3539458}" dt="2020-02-21T23:02:01.955" v="12" actId="14100"/>
        <pc:sldMkLst>
          <pc:docMk/>
          <pc:sldMk cId="1496604576" sldId="257"/>
        </pc:sldMkLst>
        <pc:spChg chg="mod">
          <ac:chgData name="Tanabe, Andy" userId="4646443b-07b2-4ec9-b27a-a69010917daa" providerId="ADAL" clId="{90DCCFF7-055D-0F4E-B49F-B5EFE3539458}" dt="2020-02-21T23:02:01.955" v="12" actId="14100"/>
          <ac:spMkLst>
            <pc:docMk/>
            <pc:sldMk cId="1496604576" sldId="257"/>
            <ac:spMk id="3" creationId="{3B6507FB-F0B4-40A5-BECA-22603D8AAC1E}"/>
          </ac:spMkLst>
        </pc:spChg>
        <pc:spChg chg="mod">
          <ac:chgData name="Tanabe, Andy" userId="4646443b-07b2-4ec9-b27a-a69010917daa" providerId="ADAL" clId="{90DCCFF7-055D-0F4E-B49F-B5EFE3539458}" dt="2020-02-21T23:02:01.955" v="12" actId="14100"/>
          <ac:spMkLst>
            <pc:docMk/>
            <pc:sldMk cId="1496604576" sldId="257"/>
            <ac:spMk id="4" creationId="{5EF077CA-36CA-4FAA-862D-B0963C02FB44}"/>
          </ac:spMkLst>
        </pc:spChg>
        <pc:spChg chg="add del">
          <ac:chgData name="Tanabe, Andy" userId="4646443b-07b2-4ec9-b27a-a69010917daa" providerId="ADAL" clId="{90DCCFF7-055D-0F4E-B49F-B5EFE3539458}" dt="2020-02-21T23:01:35.156" v="4"/>
          <ac:spMkLst>
            <pc:docMk/>
            <pc:sldMk cId="1496604576" sldId="257"/>
            <ac:spMk id="5" creationId="{44705084-CF55-D841-B9DB-0BF01F525D34}"/>
          </ac:spMkLst>
        </pc:spChg>
        <pc:spChg chg="add mod">
          <ac:chgData name="Tanabe, Andy" userId="4646443b-07b2-4ec9-b27a-a69010917daa" providerId="ADAL" clId="{90DCCFF7-055D-0F4E-B49F-B5EFE3539458}" dt="2020-02-21T23:01:55.602" v="10" actId="1076"/>
          <ac:spMkLst>
            <pc:docMk/>
            <pc:sldMk cId="1496604576" sldId="257"/>
            <ac:spMk id="6" creationId="{D24B1AFB-CFC1-7B41-BB4B-7290C52C4EE6}"/>
          </ac:spMkLst>
        </pc:spChg>
      </pc:sldChg>
      <pc:sldChg chg="addSp modSp">
        <pc:chgData name="Tanabe, Andy" userId="4646443b-07b2-4ec9-b27a-a69010917daa" providerId="ADAL" clId="{90DCCFF7-055D-0F4E-B49F-B5EFE3539458}" dt="2020-02-21T23:02:46.354" v="22" actId="14100"/>
        <pc:sldMkLst>
          <pc:docMk/>
          <pc:sldMk cId="3341461922" sldId="267"/>
        </pc:sldMkLst>
        <pc:spChg chg="mod">
          <ac:chgData name="Tanabe, Andy" userId="4646443b-07b2-4ec9-b27a-a69010917daa" providerId="ADAL" clId="{90DCCFF7-055D-0F4E-B49F-B5EFE3539458}" dt="2020-02-21T23:02:46.354" v="22" actId="14100"/>
          <ac:spMkLst>
            <pc:docMk/>
            <pc:sldMk cId="3341461922" sldId="267"/>
            <ac:spMk id="3" creationId="{400275FB-DB0E-4EE4-92DE-BA5240901C74}"/>
          </ac:spMkLst>
        </pc:spChg>
        <pc:spChg chg="mod">
          <ac:chgData name="Tanabe, Andy" userId="4646443b-07b2-4ec9-b27a-a69010917daa" providerId="ADAL" clId="{90DCCFF7-055D-0F4E-B49F-B5EFE3539458}" dt="2020-02-21T23:02:46.354" v="22" actId="14100"/>
          <ac:spMkLst>
            <pc:docMk/>
            <pc:sldMk cId="3341461922" sldId="267"/>
            <ac:spMk id="4" creationId="{0CFE1E05-1597-409B-8192-402EEC57A4FC}"/>
          </ac:spMkLst>
        </pc:spChg>
        <pc:spChg chg="add">
          <ac:chgData name="Tanabe, Andy" userId="4646443b-07b2-4ec9-b27a-a69010917daa" providerId="ADAL" clId="{90DCCFF7-055D-0F4E-B49F-B5EFE3539458}" dt="2020-02-21T23:02:39.509" v="20"/>
          <ac:spMkLst>
            <pc:docMk/>
            <pc:sldMk cId="3341461922" sldId="267"/>
            <ac:spMk id="5" creationId="{C80CE14F-96F6-C444-A0D0-8F54673F86D7}"/>
          </ac:spMkLst>
        </pc:spChg>
      </pc:sldChg>
      <pc:sldChg chg="addSp delSp modSp">
        <pc:chgData name="Tanabe, Andy" userId="4646443b-07b2-4ec9-b27a-a69010917daa" providerId="ADAL" clId="{90DCCFF7-055D-0F4E-B49F-B5EFE3539458}" dt="2020-02-21T23:02:33.495" v="19" actId="14100"/>
        <pc:sldMkLst>
          <pc:docMk/>
          <pc:sldMk cId="1719324449" sldId="268"/>
        </pc:sldMkLst>
        <pc:spChg chg="mod">
          <ac:chgData name="Tanabe, Andy" userId="4646443b-07b2-4ec9-b27a-a69010917daa" providerId="ADAL" clId="{90DCCFF7-055D-0F4E-B49F-B5EFE3539458}" dt="2020-02-21T23:02:29.992" v="18" actId="1076"/>
          <ac:spMkLst>
            <pc:docMk/>
            <pc:sldMk cId="1719324449" sldId="268"/>
            <ac:spMk id="3" creationId="{400275FB-DB0E-4EE4-92DE-BA5240901C74}"/>
          </ac:spMkLst>
        </pc:spChg>
        <pc:spChg chg="mod">
          <ac:chgData name="Tanabe, Andy" userId="4646443b-07b2-4ec9-b27a-a69010917daa" providerId="ADAL" clId="{90DCCFF7-055D-0F4E-B49F-B5EFE3539458}" dt="2020-02-21T23:02:33.495" v="19" actId="14100"/>
          <ac:spMkLst>
            <pc:docMk/>
            <pc:sldMk cId="1719324449" sldId="268"/>
            <ac:spMk id="4" creationId="{0CFE1E05-1597-409B-8192-402EEC57A4FC}"/>
          </ac:spMkLst>
        </pc:spChg>
        <pc:spChg chg="add del">
          <ac:chgData name="Tanabe, Andy" userId="4646443b-07b2-4ec9-b27a-a69010917daa" providerId="ADAL" clId="{90DCCFF7-055D-0F4E-B49F-B5EFE3539458}" dt="2020-02-21T23:02:11.169" v="14" actId="478"/>
          <ac:spMkLst>
            <pc:docMk/>
            <pc:sldMk cId="1719324449" sldId="268"/>
            <ac:spMk id="5" creationId="{CB0CBEA0-C5D0-2C43-9635-AA29D6A1431A}"/>
          </ac:spMkLst>
        </pc:spChg>
        <pc:spChg chg="add">
          <ac:chgData name="Tanabe, Andy" userId="4646443b-07b2-4ec9-b27a-a69010917daa" providerId="ADAL" clId="{90DCCFF7-055D-0F4E-B49F-B5EFE3539458}" dt="2020-02-21T23:02:25.562" v="17"/>
          <ac:spMkLst>
            <pc:docMk/>
            <pc:sldMk cId="1719324449" sldId="268"/>
            <ac:spMk id="6" creationId="{B5B75E49-84A6-BD44-9CBD-2505F5CC24E2}"/>
          </ac:spMkLst>
        </pc:spChg>
      </pc:sldChg>
      <pc:sldChg chg="addSp modSp">
        <pc:chgData name="Tanabe, Andy" userId="4646443b-07b2-4ec9-b27a-a69010917daa" providerId="ADAL" clId="{90DCCFF7-055D-0F4E-B49F-B5EFE3539458}" dt="2020-02-21T23:02:20.918" v="16" actId="1076"/>
        <pc:sldMkLst>
          <pc:docMk/>
          <pc:sldMk cId="596642249" sldId="269"/>
        </pc:sldMkLst>
        <pc:spChg chg="mod">
          <ac:chgData name="Tanabe, Andy" userId="4646443b-07b2-4ec9-b27a-a69010917daa" providerId="ADAL" clId="{90DCCFF7-055D-0F4E-B49F-B5EFE3539458}" dt="2020-02-21T23:02:20.918" v="16" actId="1076"/>
          <ac:spMkLst>
            <pc:docMk/>
            <pc:sldMk cId="596642249" sldId="269"/>
            <ac:spMk id="3" creationId="{400275FB-DB0E-4EE4-92DE-BA5240901C74}"/>
          </ac:spMkLst>
        </pc:spChg>
        <pc:spChg chg="mod">
          <ac:chgData name="Tanabe, Andy" userId="4646443b-07b2-4ec9-b27a-a69010917daa" providerId="ADAL" clId="{90DCCFF7-055D-0F4E-B49F-B5EFE3539458}" dt="2020-02-21T23:02:20.918" v="16" actId="1076"/>
          <ac:spMkLst>
            <pc:docMk/>
            <pc:sldMk cId="596642249" sldId="269"/>
            <ac:spMk id="4" creationId="{0CFE1E05-1597-409B-8192-402EEC57A4FC}"/>
          </ac:spMkLst>
        </pc:spChg>
        <pc:spChg chg="add">
          <ac:chgData name="Tanabe, Andy" userId="4646443b-07b2-4ec9-b27a-a69010917daa" providerId="ADAL" clId="{90DCCFF7-055D-0F4E-B49F-B5EFE3539458}" dt="2020-02-21T23:02:15.765" v="15"/>
          <ac:spMkLst>
            <pc:docMk/>
            <pc:sldMk cId="596642249" sldId="269"/>
            <ac:spMk id="5" creationId="{C0DB1BE9-46D6-B842-9AB2-31119F8979AE}"/>
          </ac:spMkLst>
        </pc:spChg>
      </pc:sldChg>
      <pc:sldMasterChg chg="modSp">
        <pc:chgData name="Tanabe, Andy" userId="4646443b-07b2-4ec9-b27a-a69010917daa" providerId="ADAL" clId="{90DCCFF7-055D-0F4E-B49F-B5EFE3539458}" dt="2020-02-21T23:06:00.790" v="23" actId="20577"/>
        <pc:sldMasterMkLst>
          <pc:docMk/>
          <pc:sldMasterMk cId="0" sldId="2147483672"/>
        </pc:sldMasterMkLst>
        <pc:spChg chg="mod">
          <ac:chgData name="Tanabe, Andy" userId="4646443b-07b2-4ec9-b27a-a69010917daa" providerId="ADAL" clId="{90DCCFF7-055D-0F4E-B49F-B5EFE3539458}" dt="2020-02-21T23:06:00.790" v="23" actId="20577"/>
          <ac:spMkLst>
            <pc:docMk/>
            <pc:sldMasterMk cId="0" sldId="2147483672"/>
            <ac:spMk id="13" creationId="{00000000-0000-0000-0000-000000000000}"/>
          </ac:spMkLst>
        </pc:sp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7T16:40:43.680" idx="2">
    <p:pos x="4978" y="2878"/>
    <p:text/>
    <p:extLst>
      <p:ext uri="{C676402C-5697-4E1C-873F-D02D1690AC5C}">
        <p15:threadingInfo xmlns:p15="http://schemas.microsoft.com/office/powerpoint/2012/main" timeZoneBias="480"/>
      </p:ext>
    </p:extLst>
  </p:cm>
  <p:cm authorId="1" dt="2020-02-07T16:42:00.563" idx="3">
    <p:pos x="4978" y="2974"/>
    <p:text>For some reason it won't let me edit this...@Andy can you change it to LIFELINK central basics   ?</p:text>
    <p:extLst>
      <p:ext uri="{C676402C-5697-4E1C-873F-D02D1690AC5C}">
        <p15:threadingInfo xmlns:p15="http://schemas.microsoft.com/office/powerpoint/2012/main" timeZoneBias="48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7T16:25:09.584" idx="1">
    <p:pos x="2590" y="1074"/>
    <p:text>@Shalani can you confirm 4 is correct? Should it be 3?</p:text>
    <p:extLst>
      <p:ext uri="{C676402C-5697-4E1C-873F-D02D1690AC5C}">
        <p15:threadingInfo xmlns:p15="http://schemas.microsoft.com/office/powerpoint/2012/main" timeZoneBias="480"/>
      </p:ext>
    </p:extLst>
  </p:cm>
  <p:cm authorId="2" dt="2020-03-12T14:02:44.099" idx="1">
    <p:pos x="2590" y="1170"/>
    <p:text>Yup, this is type 4!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92817-BB5A-42BE-B11F-638CCF961CD8}" type="doc">
      <dgm:prSet loTypeId="urn:microsoft.com/office/officeart/2005/8/layout/orgChart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D397945-8962-44CD-94E4-FA1DA389343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ASR</a:t>
          </a:r>
        </a:p>
      </dgm:t>
    </dgm:pt>
    <dgm:pt modelId="{5CE34B31-2982-4CA9-BD40-B32ECBAC0608}" type="parTrans" cxnId="{AAE1A63D-3686-413B-9367-324B192EA908}">
      <dgm:prSet/>
      <dgm:spPr/>
      <dgm:t>
        <a:bodyPr/>
        <a:lstStyle/>
        <a:p>
          <a:endParaRPr lang="en-US" sz="2800"/>
        </a:p>
      </dgm:t>
    </dgm:pt>
    <dgm:pt modelId="{0210A66C-6E99-41B4-BFC8-7007F083F790}" type="sibTrans" cxnId="{AAE1A63D-3686-413B-9367-324B192EA908}">
      <dgm:prSet/>
      <dgm:spPr/>
      <dgm:t>
        <a:bodyPr/>
        <a:lstStyle/>
        <a:p>
          <a:endParaRPr lang="en-US" sz="2800"/>
        </a:p>
      </dgm:t>
    </dgm:pt>
    <dgm:pt modelId="{A2F86A18-C410-4864-A857-5CE9AD1DACF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b="1" dirty="0">
              <a:solidFill>
                <a:schemeClr val="tx1"/>
              </a:solidFill>
            </a:rPr>
            <a:t>Basic</a:t>
          </a:r>
        </a:p>
      </dgm:t>
    </dgm:pt>
    <dgm:pt modelId="{835A938A-08D1-4EA2-AB54-932438A1090E}" type="parTrans" cxnId="{FDD6DD02-87DF-4579-A501-F75BD1DC97CE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C6DE4FD-8085-45E0-8146-10F96EBCEE36}" type="sibTrans" cxnId="{FDD6DD02-87DF-4579-A501-F75BD1DC97CE}">
      <dgm:prSet/>
      <dgm:spPr/>
      <dgm:t>
        <a:bodyPr/>
        <a:lstStyle/>
        <a:p>
          <a:endParaRPr lang="en-US" sz="2800"/>
        </a:p>
      </dgm:t>
    </dgm:pt>
    <dgm:pt modelId="{2989DB0E-5056-4745-B20B-8C3F2420D0F9}">
      <dgm:prSet phldrT="[Text]" custT="1"/>
      <dgm:spPr>
        <a:solidFill>
          <a:schemeClr val="accent6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>
              <a:solidFill>
                <a:schemeClr val="tx1"/>
              </a:solidFill>
            </a:rPr>
            <a:t>Limited portal view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dirty="0">
            <a:solidFill>
              <a:schemeClr val="tx1"/>
            </a:solidFill>
          </a:endParaRPr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dirty="0">
              <a:solidFill>
                <a:schemeClr val="tx1"/>
              </a:solidFill>
            </a:rPr>
            <a:t>Only for connected AEDs</a:t>
          </a:r>
        </a:p>
      </dgm:t>
    </dgm:pt>
    <dgm:pt modelId="{343EB66D-5A65-4880-BB8A-54FAFD22FEE3}" type="parTrans" cxnId="{47C80CDF-7846-47CB-B272-9F08B18F96A4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E84BA28-8B41-4359-AE16-AE57D4FF5A4C}" type="sibTrans" cxnId="{47C80CDF-7846-47CB-B272-9F08B18F96A4}">
      <dgm:prSet/>
      <dgm:spPr/>
      <dgm:t>
        <a:bodyPr/>
        <a:lstStyle/>
        <a:p>
          <a:endParaRPr lang="en-US" sz="2800"/>
        </a:p>
      </dgm:t>
    </dgm:pt>
    <dgm:pt modelId="{32C577F3-0974-4029-8BE0-BA0EAD7A582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dirty="0">
              <a:solidFill>
                <a:schemeClr val="tx1"/>
              </a:solidFill>
            </a:rPr>
            <a:t>Full portal view promotion ended March 31. </a:t>
          </a:r>
        </a:p>
      </dgm:t>
    </dgm:pt>
    <dgm:pt modelId="{61EC6CAA-6C88-459A-8242-B17C897B65CA}" type="parTrans" cxnId="{259462E3-76E6-48DF-A877-AE3F4AD08B4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9019882-DF07-4B26-B407-FE61B235F0D0}" type="sibTrans" cxnId="{259462E3-76E6-48DF-A877-AE3F4AD08B4A}">
      <dgm:prSet/>
      <dgm:spPr/>
      <dgm:t>
        <a:bodyPr/>
        <a:lstStyle/>
        <a:p>
          <a:endParaRPr lang="en-US" sz="2800"/>
        </a:p>
      </dgm:t>
    </dgm:pt>
    <dgm:pt modelId="{82DB87B3-6324-46B0-9430-E707027A3F8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b="1" dirty="0">
              <a:solidFill>
                <a:schemeClr val="tx1"/>
              </a:solidFill>
            </a:rPr>
            <a:t>Advantage</a:t>
          </a:r>
        </a:p>
      </dgm:t>
    </dgm:pt>
    <dgm:pt modelId="{DBA91CB7-25B6-4EC3-94B4-A52A23180F25}" type="parTrans" cxnId="{BA684DBB-CFF9-4E77-A8ED-4D2555A2BFB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E0184BB-73A6-401E-894A-6D2AE4A74428}" type="sibTrans" cxnId="{BA684DBB-CFF9-4E77-A8ED-4D2555A2BFBC}">
      <dgm:prSet/>
      <dgm:spPr/>
      <dgm:t>
        <a:bodyPr/>
        <a:lstStyle/>
        <a:p>
          <a:endParaRPr lang="en-US" sz="2800"/>
        </a:p>
      </dgm:t>
    </dgm:pt>
    <dgm:pt modelId="{ACA80812-FC98-4A10-88F0-602A7D299A8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dirty="0">
              <a:solidFill>
                <a:schemeClr val="tx1"/>
              </a:solidFill>
            </a:rPr>
            <a:t>Full portal view </a:t>
          </a:r>
        </a:p>
        <a:p>
          <a:r>
            <a:rPr lang="en-US" sz="800" dirty="0">
              <a:solidFill>
                <a:schemeClr val="tx1"/>
              </a:solidFill>
            </a:rPr>
            <a:t>Full white glove service from Stryker</a:t>
          </a:r>
        </a:p>
      </dgm:t>
    </dgm:pt>
    <dgm:pt modelId="{7E2257AF-8C0A-42AB-899C-94B748A896C3}" type="parTrans" cxnId="{A7434308-1CAA-4166-9581-D0DAF789371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C90AEBD-371E-4E68-AAB1-A4013F9D6EA5}" type="sibTrans" cxnId="{A7434308-1CAA-4166-9581-D0DAF7893718}">
      <dgm:prSet/>
      <dgm:spPr/>
      <dgm:t>
        <a:bodyPr/>
        <a:lstStyle/>
        <a:p>
          <a:endParaRPr lang="en-US" sz="2800"/>
        </a:p>
      </dgm:t>
    </dgm:pt>
    <dgm:pt modelId="{871254D2-8C36-46AD-962A-DF937E941E5E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Distributor</a:t>
          </a:r>
        </a:p>
      </dgm:t>
    </dgm:pt>
    <dgm:pt modelId="{AADB4C2A-5EAA-4ADE-A861-55A91D115456}" type="parTrans" cxnId="{44005775-8BB0-48BD-8443-0C689AADB00A}">
      <dgm:prSet/>
      <dgm:spPr/>
      <dgm:t>
        <a:bodyPr/>
        <a:lstStyle/>
        <a:p>
          <a:endParaRPr lang="en-US" sz="2800"/>
        </a:p>
      </dgm:t>
    </dgm:pt>
    <dgm:pt modelId="{8859826E-3254-4E89-8AE0-7383A62A5E0C}" type="sibTrans" cxnId="{44005775-8BB0-48BD-8443-0C689AADB00A}">
      <dgm:prSet/>
      <dgm:spPr/>
      <dgm:t>
        <a:bodyPr/>
        <a:lstStyle/>
        <a:p>
          <a:endParaRPr lang="en-US" sz="2800"/>
        </a:p>
      </dgm:t>
    </dgm:pt>
    <dgm:pt modelId="{716489CC-582F-4DE2-A949-3F882C9D88BE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Customer</a:t>
          </a:r>
        </a:p>
      </dgm:t>
    </dgm:pt>
    <dgm:pt modelId="{2961F95A-A1EE-495D-AC13-6084EB7D6428}" type="parTrans" cxnId="{274A6592-27FB-4C2E-B671-47048CF805D6}">
      <dgm:prSet/>
      <dgm:spPr/>
      <dgm:t>
        <a:bodyPr/>
        <a:lstStyle/>
        <a:p>
          <a:endParaRPr lang="en-US" sz="2800"/>
        </a:p>
      </dgm:t>
    </dgm:pt>
    <dgm:pt modelId="{099C3F01-2562-460B-A2BA-A0044661E4C4}" type="sibTrans" cxnId="{274A6592-27FB-4C2E-B671-47048CF805D6}">
      <dgm:prSet/>
      <dgm:spPr/>
      <dgm:t>
        <a:bodyPr/>
        <a:lstStyle/>
        <a:p>
          <a:endParaRPr lang="en-US" sz="2800"/>
        </a:p>
      </dgm:t>
    </dgm:pt>
    <dgm:pt modelId="{6CC68172-E321-4CA8-A6E4-9E8FB928BE5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b="1" dirty="0">
              <a:solidFill>
                <a:schemeClr val="tx1"/>
              </a:solidFill>
            </a:rPr>
            <a:t>Premium</a:t>
          </a:r>
        </a:p>
      </dgm:t>
    </dgm:pt>
    <dgm:pt modelId="{6FBA8D84-B71C-4782-9DFE-83BB446B539B}" type="parTrans" cxnId="{FCF8FEDF-CA0E-44DA-B7E7-29F308C61A9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CFD7A60-1EFA-4F39-8168-7F9409640B0C}" type="sibTrans" cxnId="{FCF8FEDF-CA0E-44DA-B7E7-29F308C61A9D}">
      <dgm:prSet/>
      <dgm:spPr/>
      <dgm:t>
        <a:bodyPr/>
        <a:lstStyle/>
        <a:p>
          <a:endParaRPr lang="en-US" sz="2800"/>
        </a:p>
      </dgm:t>
    </dgm:pt>
    <dgm:pt modelId="{172F5EE6-F67A-42F6-A064-181941708C0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b="1" dirty="0">
              <a:solidFill>
                <a:schemeClr val="tx1"/>
              </a:solidFill>
            </a:rPr>
            <a:t>Type 1</a:t>
          </a:r>
          <a:endParaRPr lang="en-US" sz="800" dirty="0">
            <a:solidFill>
              <a:schemeClr val="tx1"/>
            </a:solidFill>
          </a:endParaRPr>
        </a:p>
      </dgm:t>
    </dgm:pt>
    <dgm:pt modelId="{95E656BF-DE1A-41C8-A1DB-B005F5BEEA2F}" type="parTrans" cxnId="{82D3D5D7-96FA-4CA3-9366-9C0735F093A3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B49ADA5-43F1-45C7-884D-82F040945B80}" type="sibTrans" cxnId="{82D3D5D7-96FA-4CA3-9366-9C0735F093A3}">
      <dgm:prSet/>
      <dgm:spPr/>
      <dgm:t>
        <a:bodyPr/>
        <a:lstStyle/>
        <a:p>
          <a:endParaRPr lang="en-US" sz="2800"/>
        </a:p>
      </dgm:t>
    </dgm:pt>
    <dgm:pt modelId="{3A33BFDD-47C2-4D76-98D7-A40ABB40260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b="1" dirty="0">
              <a:solidFill>
                <a:schemeClr val="tx1"/>
              </a:solidFill>
            </a:rPr>
            <a:t>Type 4</a:t>
          </a:r>
          <a:endParaRPr lang="en-US" sz="800" dirty="0">
            <a:solidFill>
              <a:schemeClr val="tx1"/>
            </a:solidFill>
          </a:endParaRPr>
        </a:p>
      </dgm:t>
    </dgm:pt>
    <dgm:pt modelId="{7F4EF6C8-2A2F-4CAD-A97E-2E6199A7319C}" type="parTrans" cxnId="{B4E3E2BB-C7AF-4928-996D-4CCC0BB9548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E90190D-0ECB-45E4-AE50-FBEC5A6837F5}" type="sibTrans" cxnId="{B4E3E2BB-C7AF-4928-996D-4CCC0BB95482}">
      <dgm:prSet/>
      <dgm:spPr/>
      <dgm:t>
        <a:bodyPr/>
        <a:lstStyle/>
        <a:p>
          <a:endParaRPr lang="en-US" sz="2800"/>
        </a:p>
      </dgm:t>
    </dgm:pt>
    <dgm:pt modelId="{7D43F6A8-A5C8-46A3-83B5-E34A0DABDA7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dirty="0">
              <a:solidFill>
                <a:schemeClr val="tx1"/>
              </a:solidFill>
            </a:rPr>
            <a:t>Internal Stryker admin, full access</a:t>
          </a:r>
        </a:p>
      </dgm:t>
    </dgm:pt>
    <dgm:pt modelId="{D5748617-196D-435E-BC4B-863FD0D3F52E}" type="parTrans" cxnId="{EAA608B2-1F39-48BB-9ACF-CD81F81CAA23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CE94AC5-B32E-49A0-AF3A-CA1BFAFF2B7C}" type="sibTrans" cxnId="{EAA608B2-1F39-48BB-9ACF-CD81F81CAA23}">
      <dgm:prSet/>
      <dgm:spPr/>
      <dgm:t>
        <a:bodyPr/>
        <a:lstStyle/>
        <a:p>
          <a:endParaRPr lang="en-US" sz="2800"/>
        </a:p>
      </dgm:t>
    </dgm:pt>
    <dgm:pt modelId="{4384EBDB-70D7-4578-9546-8BFFC0FB970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dirty="0">
              <a:solidFill>
                <a:schemeClr val="tx1"/>
              </a:solidFill>
            </a:rPr>
            <a:t>Full portal view </a:t>
          </a:r>
        </a:p>
        <a:p>
          <a:r>
            <a:rPr lang="en-US" sz="800" dirty="0">
              <a:solidFill>
                <a:schemeClr val="tx1"/>
              </a:solidFill>
            </a:rPr>
            <a:t>Additional features but no dedicated ASR support</a:t>
          </a:r>
        </a:p>
      </dgm:t>
    </dgm:pt>
    <dgm:pt modelId="{88768468-1CCB-4358-B471-9FC0893ED598}" type="parTrans" cxnId="{11408F67-9E06-4621-B2A3-B7CAA8D1323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6183C57-B67D-4516-9009-B49DF1D95232}" type="sibTrans" cxnId="{11408F67-9E06-4621-B2A3-B7CAA8D1323B}">
      <dgm:prSet/>
      <dgm:spPr/>
      <dgm:t>
        <a:bodyPr/>
        <a:lstStyle/>
        <a:p>
          <a:endParaRPr lang="en-US" sz="2800"/>
        </a:p>
      </dgm:t>
    </dgm:pt>
    <dgm:pt modelId="{8B10BA6A-4094-41F4-837E-7562EF3F7FA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b="1" dirty="0">
              <a:solidFill>
                <a:schemeClr val="tx1"/>
              </a:solidFill>
            </a:rPr>
            <a:t>Track</a:t>
          </a:r>
        </a:p>
      </dgm:t>
    </dgm:pt>
    <dgm:pt modelId="{5C46565B-75DC-483D-A40D-38E2F06FC5B5}" type="parTrans" cxnId="{9B7991D1-CB17-49A4-8017-AF3F348EB0ED}">
      <dgm:prSet/>
      <dgm:spPr/>
      <dgm:t>
        <a:bodyPr/>
        <a:lstStyle/>
        <a:p>
          <a:endParaRPr lang="en-US"/>
        </a:p>
      </dgm:t>
    </dgm:pt>
    <dgm:pt modelId="{7276A002-00C2-4427-A648-14098C290B5A}" type="sibTrans" cxnId="{9B7991D1-CB17-49A4-8017-AF3F348EB0ED}">
      <dgm:prSet/>
      <dgm:spPr/>
      <dgm:t>
        <a:bodyPr/>
        <a:lstStyle/>
        <a:p>
          <a:endParaRPr lang="en-US"/>
        </a:p>
      </dgm:t>
    </dgm:pt>
    <dgm:pt modelId="{F2BE3A21-617D-4E86-87D8-28CF2B44903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dirty="0">
              <a:solidFill>
                <a:schemeClr val="tx1"/>
              </a:solidFill>
            </a:rPr>
            <a:t>Full portal view</a:t>
          </a:r>
        </a:p>
        <a:p>
          <a:r>
            <a:rPr lang="en-US" sz="800" dirty="0">
              <a:solidFill>
                <a:schemeClr val="tx1"/>
              </a:solidFill>
            </a:rPr>
            <a:t> </a:t>
          </a:r>
        </a:p>
        <a:p>
          <a:r>
            <a:rPr lang="en-US" sz="800" dirty="0">
              <a:solidFill>
                <a:schemeClr val="tx1"/>
              </a:solidFill>
            </a:rPr>
            <a:t>Dedicated ASR, up to 50 devices</a:t>
          </a:r>
        </a:p>
      </dgm:t>
    </dgm:pt>
    <dgm:pt modelId="{CDE8B7E9-ECB9-4928-9072-986FB1469B43}" type="parTrans" cxnId="{1B6718A4-4AC3-4B63-ADF9-1A1D03D0E920}">
      <dgm:prSet/>
      <dgm:spPr/>
      <dgm:t>
        <a:bodyPr/>
        <a:lstStyle/>
        <a:p>
          <a:endParaRPr lang="en-US"/>
        </a:p>
      </dgm:t>
    </dgm:pt>
    <dgm:pt modelId="{347A3A8C-4F7E-4B96-95FE-E5CA6066249F}" type="sibTrans" cxnId="{1B6718A4-4AC3-4B63-ADF9-1A1D03D0E920}">
      <dgm:prSet/>
      <dgm:spPr/>
      <dgm:t>
        <a:bodyPr/>
        <a:lstStyle/>
        <a:p>
          <a:endParaRPr lang="en-US"/>
        </a:p>
      </dgm:t>
    </dgm:pt>
    <dgm:pt modelId="{45D2DC3C-5670-4C4E-873F-DC4E40372D8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b="1" dirty="0">
              <a:solidFill>
                <a:schemeClr val="tx1"/>
              </a:solidFill>
            </a:rPr>
            <a:t>Type 2</a:t>
          </a:r>
          <a:endParaRPr lang="en-US" sz="800" dirty="0">
            <a:solidFill>
              <a:schemeClr val="tx1"/>
            </a:solidFill>
          </a:endParaRPr>
        </a:p>
      </dgm:t>
    </dgm:pt>
    <dgm:pt modelId="{3F273B33-1031-44AE-A75D-BD7AFF5C7B63}" type="sibTrans" cxnId="{3C646109-E659-453B-AADA-ACD470FA582A}">
      <dgm:prSet/>
      <dgm:spPr/>
      <dgm:t>
        <a:bodyPr/>
        <a:lstStyle/>
        <a:p>
          <a:endParaRPr lang="en-US" sz="2800"/>
        </a:p>
      </dgm:t>
    </dgm:pt>
    <dgm:pt modelId="{5445869B-BB65-40AA-9990-3BE123FF0C0F}" type="parTrans" cxnId="{3C646109-E659-453B-AADA-ACD470FA582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F9BDC1C-99A4-4F7D-A857-848AEC52AAC2}">
      <dgm:prSet phldrT="[Text]"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800" b="0" dirty="0">
              <a:solidFill>
                <a:schemeClr val="tx1"/>
              </a:solidFill>
              <a:latin typeface="+mn-lt"/>
            </a:rPr>
            <a:t>Default distributor account</a:t>
          </a:r>
          <a:br>
            <a:rPr lang="en-US" sz="800" b="0" dirty="0">
              <a:solidFill>
                <a:schemeClr val="tx1"/>
              </a:solidFill>
              <a:latin typeface="+mn-lt"/>
            </a:rPr>
          </a:br>
          <a:br>
            <a:rPr lang="en-US" sz="800" b="0" dirty="0">
              <a:solidFill>
                <a:schemeClr val="tx1"/>
              </a:solidFill>
              <a:latin typeface="+mn-lt"/>
            </a:rPr>
          </a:br>
          <a:r>
            <a:rPr lang="en-US" sz="800" b="0" dirty="0">
              <a:solidFill>
                <a:schemeClr val="tx1"/>
              </a:solidFill>
              <a:latin typeface="+mn-lt"/>
            </a:rPr>
            <a:t>Ability to add </a:t>
          </a:r>
          <a:r>
            <a:rPr lang="en-US" sz="800" dirty="0">
              <a:solidFill>
                <a:schemeClr val="tx1"/>
              </a:solidFill>
            </a:rPr>
            <a:t>customer accounts and transfer devices</a:t>
          </a:r>
        </a:p>
      </dgm:t>
    </dgm:pt>
    <dgm:pt modelId="{AD0E3256-0401-4B9F-B4DD-F414AE436502}" type="parTrans" cxnId="{72252CCC-DCDD-4993-A166-A35D386B8384}">
      <dgm:prSet/>
      <dgm:spPr/>
      <dgm:t>
        <a:bodyPr/>
        <a:lstStyle/>
        <a:p>
          <a:endParaRPr lang="en-US"/>
        </a:p>
      </dgm:t>
    </dgm:pt>
    <dgm:pt modelId="{9596AA28-4209-4EF8-A82A-BDD3DD9F9899}" type="sibTrans" cxnId="{72252CCC-DCDD-4993-A166-A35D386B8384}">
      <dgm:prSet/>
      <dgm:spPr/>
      <dgm:t>
        <a:bodyPr/>
        <a:lstStyle/>
        <a:p>
          <a:endParaRPr lang="en-US"/>
        </a:p>
      </dgm:t>
    </dgm:pt>
    <dgm:pt modelId="{5A040B43-1F9D-4046-876A-E3C6CF77270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dirty="0">
              <a:solidFill>
                <a:schemeClr val="tx1"/>
              </a:solidFill>
            </a:rPr>
            <a:t>Private license (paid offering)</a:t>
          </a:r>
          <a:br>
            <a:rPr lang="en-US" sz="800" dirty="0">
              <a:solidFill>
                <a:schemeClr val="tx1"/>
              </a:solidFill>
            </a:rPr>
          </a:br>
          <a:r>
            <a:rPr lang="en-US" sz="800" dirty="0">
              <a:solidFill>
                <a:schemeClr val="tx1"/>
              </a:solidFill>
            </a:rPr>
            <a:t> </a:t>
          </a:r>
          <a:br>
            <a:rPr lang="en-US" sz="800" dirty="0">
              <a:solidFill>
                <a:schemeClr val="tx1"/>
              </a:solidFill>
            </a:rPr>
          </a:br>
          <a:r>
            <a:rPr lang="en-US" sz="800" dirty="0">
              <a:solidFill>
                <a:schemeClr val="tx1"/>
              </a:solidFill>
            </a:rPr>
            <a:t>Full access to LIFELINKcentral</a:t>
          </a:r>
        </a:p>
      </dgm:t>
    </dgm:pt>
    <dgm:pt modelId="{77BB8EEC-01BA-4487-B807-D65F3270653E}" type="parTrans" cxnId="{620A6B81-5195-4DCC-8489-193B96170597}">
      <dgm:prSet/>
      <dgm:spPr/>
      <dgm:t>
        <a:bodyPr/>
        <a:lstStyle/>
        <a:p>
          <a:endParaRPr lang="en-US"/>
        </a:p>
      </dgm:t>
    </dgm:pt>
    <dgm:pt modelId="{5EC9D11A-D457-4CB2-9932-18DC3213A852}" type="sibTrans" cxnId="{620A6B81-5195-4DCC-8489-193B96170597}">
      <dgm:prSet/>
      <dgm:spPr/>
      <dgm:t>
        <a:bodyPr/>
        <a:lstStyle/>
        <a:p>
          <a:endParaRPr lang="en-US"/>
        </a:p>
      </dgm:t>
    </dgm:pt>
    <dgm:pt modelId="{5A0F81DE-0199-4381-AD6A-6B356966B66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dirty="0">
              <a:solidFill>
                <a:schemeClr val="tx1"/>
              </a:solidFill>
            </a:rPr>
            <a:t>Master distributor account</a:t>
          </a:r>
          <a:br>
            <a:rPr lang="en-US" sz="800" dirty="0">
              <a:solidFill>
                <a:schemeClr val="tx1"/>
              </a:solidFill>
            </a:rPr>
          </a:br>
          <a:br>
            <a:rPr lang="en-US" sz="800" dirty="0">
              <a:solidFill>
                <a:schemeClr val="tx1"/>
              </a:solidFill>
            </a:rPr>
          </a:br>
          <a:r>
            <a:rPr lang="en-US" sz="800" dirty="0">
              <a:solidFill>
                <a:schemeClr val="tx1"/>
              </a:solidFill>
            </a:rPr>
            <a:t>Ability to transfer devices to sub-distributor accounts</a:t>
          </a:r>
        </a:p>
      </dgm:t>
    </dgm:pt>
    <dgm:pt modelId="{0D801577-7CAA-4ECD-9C18-76B90BD1F7B7}" type="parTrans" cxnId="{98AED4F3-174A-49AA-B8FD-48B241E0E602}">
      <dgm:prSet/>
      <dgm:spPr/>
      <dgm:t>
        <a:bodyPr/>
        <a:lstStyle/>
        <a:p>
          <a:endParaRPr lang="en-US"/>
        </a:p>
      </dgm:t>
    </dgm:pt>
    <dgm:pt modelId="{9A57246B-C342-491B-BB7D-E16D499F8DC3}" type="sibTrans" cxnId="{98AED4F3-174A-49AA-B8FD-48B241E0E602}">
      <dgm:prSet/>
      <dgm:spPr/>
      <dgm:t>
        <a:bodyPr/>
        <a:lstStyle/>
        <a:p>
          <a:endParaRPr lang="en-US"/>
        </a:p>
      </dgm:t>
    </dgm:pt>
    <dgm:pt modelId="{04850AC4-1F26-4534-A3CF-270C99A5895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800" dirty="0">
              <a:solidFill>
                <a:schemeClr val="tx1"/>
              </a:solidFill>
            </a:rPr>
            <a:t>Ability to rebrand, create custom packages for customers, add devices for customers</a:t>
          </a:r>
        </a:p>
      </dgm:t>
    </dgm:pt>
    <dgm:pt modelId="{82865CF0-CFB9-4F80-B93E-D591680774F9}" type="sibTrans" cxnId="{622B8008-2696-499C-8FED-EDD464A9653A}">
      <dgm:prSet/>
      <dgm:spPr/>
      <dgm:t>
        <a:bodyPr/>
        <a:lstStyle/>
        <a:p>
          <a:endParaRPr lang="en-US" sz="2800"/>
        </a:p>
      </dgm:t>
    </dgm:pt>
    <dgm:pt modelId="{454A76B9-3FF1-49F2-A93C-B6DDC88D16DA}" type="parTrans" cxnId="{622B8008-2696-499C-8FED-EDD464A9653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6852480-D565-4F9F-87E2-DE59D66C7577}" type="pres">
      <dgm:prSet presAssocID="{08092817-BB5A-42BE-B11F-638CCF961C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1AB357-192C-43F9-B59D-D24D313883B2}" type="pres">
      <dgm:prSet presAssocID="{5D397945-8962-44CD-94E4-FA1DA3893434}" presName="hierRoot1" presStyleCnt="0">
        <dgm:presLayoutVars>
          <dgm:hierBranch val="init"/>
        </dgm:presLayoutVars>
      </dgm:prSet>
      <dgm:spPr/>
    </dgm:pt>
    <dgm:pt modelId="{2C27B05C-17D9-42A0-A06D-1F206ACB81CE}" type="pres">
      <dgm:prSet presAssocID="{5D397945-8962-44CD-94E4-FA1DA3893434}" presName="rootComposite1" presStyleCnt="0"/>
      <dgm:spPr/>
    </dgm:pt>
    <dgm:pt modelId="{DA787C52-E2A1-48E4-B77F-780061EF1ACE}" type="pres">
      <dgm:prSet presAssocID="{5D397945-8962-44CD-94E4-FA1DA3893434}" presName="rootText1" presStyleLbl="node0" presStyleIdx="0" presStyleCnt="3">
        <dgm:presLayoutVars>
          <dgm:chPref val="3"/>
        </dgm:presLayoutVars>
      </dgm:prSet>
      <dgm:spPr/>
    </dgm:pt>
    <dgm:pt modelId="{41E88D17-5CE2-44DD-BAEB-FD650A780393}" type="pres">
      <dgm:prSet presAssocID="{5D397945-8962-44CD-94E4-FA1DA3893434}" presName="rootConnector1" presStyleLbl="node1" presStyleIdx="0" presStyleCnt="0"/>
      <dgm:spPr/>
    </dgm:pt>
    <dgm:pt modelId="{66AE1ED9-7F4D-4651-BFB3-AB9F7DDA64CB}" type="pres">
      <dgm:prSet presAssocID="{5D397945-8962-44CD-94E4-FA1DA3893434}" presName="hierChild2" presStyleCnt="0"/>
      <dgm:spPr/>
    </dgm:pt>
    <dgm:pt modelId="{73DF1DB6-CB90-4885-AB94-66F626ED4A93}" type="pres">
      <dgm:prSet presAssocID="{D5748617-196D-435E-BC4B-863FD0D3F52E}" presName="Name37" presStyleLbl="parChTrans1D2" presStyleIdx="0" presStyleCnt="8"/>
      <dgm:spPr/>
    </dgm:pt>
    <dgm:pt modelId="{846B8A89-46C1-4426-8D41-B9816A112A52}" type="pres">
      <dgm:prSet presAssocID="{7D43F6A8-A5C8-46A3-83B5-E34A0DABDA79}" presName="hierRoot2" presStyleCnt="0">
        <dgm:presLayoutVars>
          <dgm:hierBranch val="init"/>
        </dgm:presLayoutVars>
      </dgm:prSet>
      <dgm:spPr/>
    </dgm:pt>
    <dgm:pt modelId="{9A54F134-C55B-4F4B-A6FE-96C47E1C6AD8}" type="pres">
      <dgm:prSet presAssocID="{7D43F6A8-A5C8-46A3-83B5-E34A0DABDA79}" presName="rootComposite" presStyleCnt="0"/>
      <dgm:spPr/>
    </dgm:pt>
    <dgm:pt modelId="{C25E28C3-490D-4ED9-912B-C0196BBB47A8}" type="pres">
      <dgm:prSet presAssocID="{7D43F6A8-A5C8-46A3-83B5-E34A0DABDA79}" presName="rootText" presStyleLbl="node2" presStyleIdx="0" presStyleCnt="8">
        <dgm:presLayoutVars>
          <dgm:chPref val="3"/>
        </dgm:presLayoutVars>
      </dgm:prSet>
      <dgm:spPr/>
    </dgm:pt>
    <dgm:pt modelId="{EE461807-CFB0-4AB5-85BD-C16EDAD55ED3}" type="pres">
      <dgm:prSet presAssocID="{7D43F6A8-A5C8-46A3-83B5-E34A0DABDA79}" presName="rootConnector" presStyleLbl="node2" presStyleIdx="0" presStyleCnt="8"/>
      <dgm:spPr/>
    </dgm:pt>
    <dgm:pt modelId="{B6A45656-E382-4D85-B7E3-C4B50E632F2C}" type="pres">
      <dgm:prSet presAssocID="{7D43F6A8-A5C8-46A3-83B5-E34A0DABDA79}" presName="hierChild4" presStyleCnt="0"/>
      <dgm:spPr/>
    </dgm:pt>
    <dgm:pt modelId="{9A73092E-E0C4-41EE-BFE8-2AF989CDEAD1}" type="pres">
      <dgm:prSet presAssocID="{7D43F6A8-A5C8-46A3-83B5-E34A0DABDA79}" presName="hierChild5" presStyleCnt="0"/>
      <dgm:spPr/>
    </dgm:pt>
    <dgm:pt modelId="{E3148175-474A-4AF0-A2E3-54C5B5B0E599}" type="pres">
      <dgm:prSet presAssocID="{5D397945-8962-44CD-94E4-FA1DA3893434}" presName="hierChild3" presStyleCnt="0"/>
      <dgm:spPr/>
    </dgm:pt>
    <dgm:pt modelId="{3FFE7403-DB41-464A-9B3F-57616AB70218}" type="pres">
      <dgm:prSet presAssocID="{871254D2-8C36-46AD-962A-DF937E941E5E}" presName="hierRoot1" presStyleCnt="0">
        <dgm:presLayoutVars>
          <dgm:hierBranch val="init"/>
        </dgm:presLayoutVars>
      </dgm:prSet>
      <dgm:spPr/>
    </dgm:pt>
    <dgm:pt modelId="{9C0F31E4-7263-4BFD-80F2-E5E20BE74561}" type="pres">
      <dgm:prSet presAssocID="{871254D2-8C36-46AD-962A-DF937E941E5E}" presName="rootComposite1" presStyleCnt="0"/>
      <dgm:spPr/>
    </dgm:pt>
    <dgm:pt modelId="{F0C02F54-CF4D-4F4A-BB14-FE494C0A1C2B}" type="pres">
      <dgm:prSet presAssocID="{871254D2-8C36-46AD-962A-DF937E941E5E}" presName="rootText1" presStyleLbl="node0" presStyleIdx="1" presStyleCnt="3">
        <dgm:presLayoutVars>
          <dgm:chPref val="3"/>
        </dgm:presLayoutVars>
      </dgm:prSet>
      <dgm:spPr/>
    </dgm:pt>
    <dgm:pt modelId="{E6A8F74F-3772-4CF1-878D-CC66F2916780}" type="pres">
      <dgm:prSet presAssocID="{871254D2-8C36-46AD-962A-DF937E941E5E}" presName="rootConnector1" presStyleLbl="node1" presStyleIdx="0" presStyleCnt="0"/>
      <dgm:spPr/>
    </dgm:pt>
    <dgm:pt modelId="{3EBFE2C7-55B6-4027-8507-E33CDC3C36F4}" type="pres">
      <dgm:prSet presAssocID="{871254D2-8C36-46AD-962A-DF937E941E5E}" presName="hierChild2" presStyleCnt="0"/>
      <dgm:spPr/>
    </dgm:pt>
    <dgm:pt modelId="{BC7AF943-5764-473A-9086-1EFD406EE0F2}" type="pres">
      <dgm:prSet presAssocID="{95E656BF-DE1A-41C8-A1DB-B005F5BEEA2F}" presName="Name37" presStyleLbl="parChTrans1D2" presStyleIdx="1" presStyleCnt="8"/>
      <dgm:spPr/>
    </dgm:pt>
    <dgm:pt modelId="{825C75DE-B8F8-46BF-B2D4-B1A329EB862D}" type="pres">
      <dgm:prSet presAssocID="{172F5EE6-F67A-42F6-A064-181941708C09}" presName="hierRoot2" presStyleCnt="0">
        <dgm:presLayoutVars>
          <dgm:hierBranch val="init"/>
        </dgm:presLayoutVars>
      </dgm:prSet>
      <dgm:spPr/>
    </dgm:pt>
    <dgm:pt modelId="{561939DD-13EE-413E-87FA-056F0E92218C}" type="pres">
      <dgm:prSet presAssocID="{172F5EE6-F67A-42F6-A064-181941708C09}" presName="rootComposite" presStyleCnt="0"/>
      <dgm:spPr/>
    </dgm:pt>
    <dgm:pt modelId="{6E487D6E-D251-45CE-98F4-E846D7B53D7F}" type="pres">
      <dgm:prSet presAssocID="{172F5EE6-F67A-42F6-A064-181941708C09}" presName="rootText" presStyleLbl="node2" presStyleIdx="1" presStyleCnt="8" custScaleX="105843" custScaleY="83596" custLinFactNeighborX="-7410">
        <dgm:presLayoutVars>
          <dgm:chPref val="3"/>
        </dgm:presLayoutVars>
      </dgm:prSet>
      <dgm:spPr/>
    </dgm:pt>
    <dgm:pt modelId="{F484FF19-7AA0-411F-BE22-F6FD4972940F}" type="pres">
      <dgm:prSet presAssocID="{172F5EE6-F67A-42F6-A064-181941708C09}" presName="rootConnector" presStyleLbl="node2" presStyleIdx="1" presStyleCnt="8"/>
      <dgm:spPr/>
    </dgm:pt>
    <dgm:pt modelId="{004F10DC-5FDF-48A9-B0F2-1A060613BE17}" type="pres">
      <dgm:prSet presAssocID="{172F5EE6-F67A-42F6-A064-181941708C09}" presName="hierChild4" presStyleCnt="0"/>
      <dgm:spPr/>
    </dgm:pt>
    <dgm:pt modelId="{F57FCF76-DE35-4E54-A450-2D49DE96109A}" type="pres">
      <dgm:prSet presAssocID="{AD0E3256-0401-4B9F-B4DD-F414AE436502}" presName="Name37" presStyleLbl="parChTrans1D3" presStyleIdx="0" presStyleCnt="9"/>
      <dgm:spPr/>
    </dgm:pt>
    <dgm:pt modelId="{9CBF93B9-56D7-4071-AA50-3A6EE1647F1B}" type="pres">
      <dgm:prSet presAssocID="{3F9BDC1C-99A4-4F7D-A857-848AEC52AAC2}" presName="hierRoot2" presStyleCnt="0">
        <dgm:presLayoutVars>
          <dgm:hierBranch val="init"/>
        </dgm:presLayoutVars>
      </dgm:prSet>
      <dgm:spPr/>
    </dgm:pt>
    <dgm:pt modelId="{09FF7D0D-CDF4-4D11-89EB-9E4DF4AEB41E}" type="pres">
      <dgm:prSet presAssocID="{3F9BDC1C-99A4-4F7D-A857-848AEC52AAC2}" presName="rootComposite" presStyleCnt="0"/>
      <dgm:spPr/>
    </dgm:pt>
    <dgm:pt modelId="{68854689-7F33-4A6A-A4E3-01949F99C3C6}" type="pres">
      <dgm:prSet presAssocID="{3F9BDC1C-99A4-4F7D-A857-848AEC52AAC2}" presName="rootText" presStyleLbl="node3" presStyleIdx="0" presStyleCnt="9" custScaleX="102760" custScaleY="191819" custLinFactNeighborX="-9269" custLinFactNeighborY="6436">
        <dgm:presLayoutVars>
          <dgm:chPref val="3"/>
        </dgm:presLayoutVars>
      </dgm:prSet>
      <dgm:spPr/>
    </dgm:pt>
    <dgm:pt modelId="{1F62575E-697F-481C-87EE-B9EC2F3FB732}" type="pres">
      <dgm:prSet presAssocID="{3F9BDC1C-99A4-4F7D-A857-848AEC52AAC2}" presName="rootConnector" presStyleLbl="node3" presStyleIdx="0" presStyleCnt="9"/>
      <dgm:spPr/>
    </dgm:pt>
    <dgm:pt modelId="{DA87B75B-60AC-4398-BDDD-687BA2475DDD}" type="pres">
      <dgm:prSet presAssocID="{3F9BDC1C-99A4-4F7D-A857-848AEC52AAC2}" presName="hierChild4" presStyleCnt="0"/>
      <dgm:spPr/>
    </dgm:pt>
    <dgm:pt modelId="{B10C767A-F14A-4230-85ED-91F4914568A0}" type="pres">
      <dgm:prSet presAssocID="{3F9BDC1C-99A4-4F7D-A857-848AEC52AAC2}" presName="hierChild5" presStyleCnt="0"/>
      <dgm:spPr/>
    </dgm:pt>
    <dgm:pt modelId="{EC188349-000C-4BF9-A19D-A63CA1510889}" type="pres">
      <dgm:prSet presAssocID="{172F5EE6-F67A-42F6-A064-181941708C09}" presName="hierChild5" presStyleCnt="0"/>
      <dgm:spPr/>
    </dgm:pt>
    <dgm:pt modelId="{88A03D9B-55AE-4E33-82BE-FB8BF1478A73}" type="pres">
      <dgm:prSet presAssocID="{5445869B-BB65-40AA-9990-3BE123FF0C0F}" presName="Name37" presStyleLbl="parChTrans1D2" presStyleIdx="2" presStyleCnt="8"/>
      <dgm:spPr/>
    </dgm:pt>
    <dgm:pt modelId="{68A5C9DC-C703-4932-A255-BDE41D4502D1}" type="pres">
      <dgm:prSet presAssocID="{45D2DC3C-5670-4C4E-873F-DC4E40372D81}" presName="hierRoot2" presStyleCnt="0">
        <dgm:presLayoutVars>
          <dgm:hierBranch val="init"/>
        </dgm:presLayoutVars>
      </dgm:prSet>
      <dgm:spPr/>
    </dgm:pt>
    <dgm:pt modelId="{1CFBCDF4-B1A4-4E7E-BEBE-30830DD662C6}" type="pres">
      <dgm:prSet presAssocID="{45D2DC3C-5670-4C4E-873F-DC4E40372D81}" presName="rootComposite" presStyleCnt="0"/>
      <dgm:spPr/>
    </dgm:pt>
    <dgm:pt modelId="{26769CF9-79F6-4C51-B863-FE4F1B8E8458}" type="pres">
      <dgm:prSet presAssocID="{45D2DC3C-5670-4C4E-873F-DC4E40372D81}" presName="rootText" presStyleLbl="node2" presStyleIdx="2" presStyleCnt="8" custScaleX="110907" custScaleY="84728" custLinFactNeighborX="-6584">
        <dgm:presLayoutVars>
          <dgm:chPref val="3"/>
        </dgm:presLayoutVars>
      </dgm:prSet>
      <dgm:spPr/>
    </dgm:pt>
    <dgm:pt modelId="{8402C277-140C-4B32-91B2-DA5FC7F42404}" type="pres">
      <dgm:prSet presAssocID="{45D2DC3C-5670-4C4E-873F-DC4E40372D81}" presName="rootConnector" presStyleLbl="node2" presStyleIdx="2" presStyleCnt="8"/>
      <dgm:spPr/>
    </dgm:pt>
    <dgm:pt modelId="{5B134026-71FC-4031-BA8F-4210E8F0532C}" type="pres">
      <dgm:prSet presAssocID="{45D2DC3C-5670-4C4E-873F-DC4E40372D81}" presName="hierChild4" presStyleCnt="0"/>
      <dgm:spPr/>
    </dgm:pt>
    <dgm:pt modelId="{8871C57E-BE1F-4761-B212-C75CBC89FB37}" type="pres">
      <dgm:prSet presAssocID="{77BB8EEC-01BA-4487-B807-D65F3270653E}" presName="Name37" presStyleLbl="parChTrans1D3" presStyleIdx="1" presStyleCnt="9"/>
      <dgm:spPr/>
    </dgm:pt>
    <dgm:pt modelId="{38770D42-B3C3-4E00-851B-7CF6B58E355F}" type="pres">
      <dgm:prSet presAssocID="{5A040B43-1F9D-4046-876A-E3C6CF772709}" presName="hierRoot2" presStyleCnt="0">
        <dgm:presLayoutVars>
          <dgm:hierBranch val="init"/>
        </dgm:presLayoutVars>
      </dgm:prSet>
      <dgm:spPr/>
    </dgm:pt>
    <dgm:pt modelId="{ACA982C0-AC44-4BDA-AE19-601DCA6D9F56}" type="pres">
      <dgm:prSet presAssocID="{5A040B43-1F9D-4046-876A-E3C6CF772709}" presName="rootComposite" presStyleCnt="0"/>
      <dgm:spPr/>
    </dgm:pt>
    <dgm:pt modelId="{30EA190C-F14C-4308-B09B-D0C7680B6349}" type="pres">
      <dgm:prSet presAssocID="{5A040B43-1F9D-4046-876A-E3C6CF772709}" presName="rootText" presStyleLbl="node3" presStyleIdx="1" presStyleCnt="9" custScaleY="194040" custLinFactNeighborX="-11733" custLinFactNeighborY="4559">
        <dgm:presLayoutVars>
          <dgm:chPref val="3"/>
        </dgm:presLayoutVars>
      </dgm:prSet>
      <dgm:spPr/>
    </dgm:pt>
    <dgm:pt modelId="{9E9CB2EB-B98E-4A10-8E6D-0DFBAF62FFD4}" type="pres">
      <dgm:prSet presAssocID="{5A040B43-1F9D-4046-876A-E3C6CF772709}" presName="rootConnector" presStyleLbl="node3" presStyleIdx="1" presStyleCnt="9"/>
      <dgm:spPr/>
    </dgm:pt>
    <dgm:pt modelId="{218788E6-C55D-492C-AF2C-E90225FE16FF}" type="pres">
      <dgm:prSet presAssocID="{5A040B43-1F9D-4046-876A-E3C6CF772709}" presName="hierChild4" presStyleCnt="0"/>
      <dgm:spPr/>
    </dgm:pt>
    <dgm:pt modelId="{F0B69D23-6B6E-4941-A012-8ED5FCF965BB}" type="pres">
      <dgm:prSet presAssocID="{5A040B43-1F9D-4046-876A-E3C6CF772709}" presName="hierChild5" presStyleCnt="0"/>
      <dgm:spPr/>
    </dgm:pt>
    <dgm:pt modelId="{B3CE3837-ECCC-422E-A6AF-0D54DC005EE8}" type="pres">
      <dgm:prSet presAssocID="{454A76B9-3FF1-49F2-A93C-B6DDC88D16DA}" presName="Name37" presStyleLbl="parChTrans1D3" presStyleIdx="2" presStyleCnt="9"/>
      <dgm:spPr/>
    </dgm:pt>
    <dgm:pt modelId="{0898ED99-BDA0-4FB8-9753-0CCA3B8CE887}" type="pres">
      <dgm:prSet presAssocID="{04850AC4-1F26-4534-A3CF-270C99A58950}" presName="hierRoot2" presStyleCnt="0">
        <dgm:presLayoutVars>
          <dgm:hierBranch val="init"/>
        </dgm:presLayoutVars>
      </dgm:prSet>
      <dgm:spPr/>
    </dgm:pt>
    <dgm:pt modelId="{2087B23C-F34B-496A-8D36-6FAAC7AA5C2B}" type="pres">
      <dgm:prSet presAssocID="{04850AC4-1F26-4534-A3CF-270C99A58950}" presName="rootComposite" presStyleCnt="0"/>
      <dgm:spPr/>
    </dgm:pt>
    <dgm:pt modelId="{86D12FEB-F323-4C05-8C2C-111D3CD55926}" type="pres">
      <dgm:prSet presAssocID="{04850AC4-1F26-4534-A3CF-270C99A58950}" presName="rootText" presStyleLbl="node3" presStyleIdx="2" presStyleCnt="9" custScaleX="94083" custScaleY="169584" custLinFactNeighborX="-6584">
        <dgm:presLayoutVars>
          <dgm:chPref val="3"/>
        </dgm:presLayoutVars>
      </dgm:prSet>
      <dgm:spPr/>
    </dgm:pt>
    <dgm:pt modelId="{D70A0E65-0785-4213-B9DE-EF25A98F896F}" type="pres">
      <dgm:prSet presAssocID="{04850AC4-1F26-4534-A3CF-270C99A58950}" presName="rootConnector" presStyleLbl="node3" presStyleIdx="2" presStyleCnt="9"/>
      <dgm:spPr/>
    </dgm:pt>
    <dgm:pt modelId="{C1B78259-5F6A-46AD-94DA-51B5622C6159}" type="pres">
      <dgm:prSet presAssocID="{04850AC4-1F26-4534-A3CF-270C99A58950}" presName="hierChild4" presStyleCnt="0"/>
      <dgm:spPr/>
    </dgm:pt>
    <dgm:pt modelId="{70BE1DA6-9364-4E02-BE3B-F20F38D42F50}" type="pres">
      <dgm:prSet presAssocID="{04850AC4-1F26-4534-A3CF-270C99A58950}" presName="hierChild5" presStyleCnt="0"/>
      <dgm:spPr/>
    </dgm:pt>
    <dgm:pt modelId="{71088FA8-44EC-4E46-9849-8F7718ED7D5D}" type="pres">
      <dgm:prSet presAssocID="{45D2DC3C-5670-4C4E-873F-DC4E40372D81}" presName="hierChild5" presStyleCnt="0"/>
      <dgm:spPr/>
    </dgm:pt>
    <dgm:pt modelId="{005B5BE3-58DD-4A8A-9920-075934B93FD9}" type="pres">
      <dgm:prSet presAssocID="{7F4EF6C8-2A2F-4CAD-A97E-2E6199A7319C}" presName="Name37" presStyleLbl="parChTrans1D2" presStyleIdx="3" presStyleCnt="8"/>
      <dgm:spPr/>
    </dgm:pt>
    <dgm:pt modelId="{02150B4B-E3AF-4D75-8EFE-320C95A867FF}" type="pres">
      <dgm:prSet presAssocID="{3A33BFDD-47C2-4D76-98D7-A40ABB40260B}" presName="hierRoot2" presStyleCnt="0">
        <dgm:presLayoutVars>
          <dgm:hierBranch val="init"/>
        </dgm:presLayoutVars>
      </dgm:prSet>
      <dgm:spPr/>
    </dgm:pt>
    <dgm:pt modelId="{58533742-9C39-4B47-BEC4-3FA1496064F3}" type="pres">
      <dgm:prSet presAssocID="{3A33BFDD-47C2-4D76-98D7-A40ABB40260B}" presName="rootComposite" presStyleCnt="0"/>
      <dgm:spPr/>
    </dgm:pt>
    <dgm:pt modelId="{FA8ECCBB-9F98-416D-B69B-97B01AD05108}" type="pres">
      <dgm:prSet presAssocID="{3A33BFDD-47C2-4D76-98D7-A40ABB40260B}" presName="rootText" presStyleLbl="node2" presStyleIdx="3" presStyleCnt="8" custScaleY="87572" custLinFactNeighborX="-6584">
        <dgm:presLayoutVars>
          <dgm:chPref val="3"/>
        </dgm:presLayoutVars>
      </dgm:prSet>
      <dgm:spPr/>
    </dgm:pt>
    <dgm:pt modelId="{D4910239-E3FE-4F0F-BFB8-AF3D6809C418}" type="pres">
      <dgm:prSet presAssocID="{3A33BFDD-47C2-4D76-98D7-A40ABB40260B}" presName="rootConnector" presStyleLbl="node2" presStyleIdx="3" presStyleCnt="8"/>
      <dgm:spPr/>
    </dgm:pt>
    <dgm:pt modelId="{9E2F73F7-5AA9-43F2-81D9-BAE16BA64C74}" type="pres">
      <dgm:prSet presAssocID="{3A33BFDD-47C2-4D76-98D7-A40ABB40260B}" presName="hierChild4" presStyleCnt="0"/>
      <dgm:spPr/>
    </dgm:pt>
    <dgm:pt modelId="{FE9D9149-D2CD-4712-BC66-36AC5FE60602}" type="pres">
      <dgm:prSet presAssocID="{0D801577-7CAA-4ECD-9C18-76B90BD1F7B7}" presName="Name37" presStyleLbl="parChTrans1D3" presStyleIdx="3" presStyleCnt="9"/>
      <dgm:spPr/>
    </dgm:pt>
    <dgm:pt modelId="{D36D8B0D-8E83-4E90-AA5C-ABAB4CDAB3A7}" type="pres">
      <dgm:prSet presAssocID="{5A0F81DE-0199-4381-AD6A-6B356966B668}" presName="hierRoot2" presStyleCnt="0">
        <dgm:presLayoutVars>
          <dgm:hierBranch val="init"/>
        </dgm:presLayoutVars>
      </dgm:prSet>
      <dgm:spPr/>
    </dgm:pt>
    <dgm:pt modelId="{F31A6594-39C5-49EB-B34E-C134BC55D27B}" type="pres">
      <dgm:prSet presAssocID="{5A0F81DE-0199-4381-AD6A-6B356966B668}" presName="rootComposite" presStyleCnt="0"/>
      <dgm:spPr/>
    </dgm:pt>
    <dgm:pt modelId="{3E46AEF2-B1CE-41A6-A485-186ED7395DF3}" type="pres">
      <dgm:prSet presAssocID="{5A0F81DE-0199-4381-AD6A-6B356966B668}" presName="rootText" presStyleLbl="node3" presStyleIdx="3" presStyleCnt="9" custScaleX="100780" custScaleY="196291" custLinFactNeighborX="-6584">
        <dgm:presLayoutVars>
          <dgm:chPref val="3"/>
        </dgm:presLayoutVars>
      </dgm:prSet>
      <dgm:spPr/>
    </dgm:pt>
    <dgm:pt modelId="{60E6D333-7873-468D-84BB-D6F2BEE587B8}" type="pres">
      <dgm:prSet presAssocID="{5A0F81DE-0199-4381-AD6A-6B356966B668}" presName="rootConnector" presStyleLbl="node3" presStyleIdx="3" presStyleCnt="9"/>
      <dgm:spPr/>
    </dgm:pt>
    <dgm:pt modelId="{02A01BC5-3DB1-4604-8337-C0E324EBE6F1}" type="pres">
      <dgm:prSet presAssocID="{5A0F81DE-0199-4381-AD6A-6B356966B668}" presName="hierChild4" presStyleCnt="0"/>
      <dgm:spPr/>
    </dgm:pt>
    <dgm:pt modelId="{57520D2B-48EC-4605-BB81-F5F0FA516681}" type="pres">
      <dgm:prSet presAssocID="{5A0F81DE-0199-4381-AD6A-6B356966B668}" presName="hierChild5" presStyleCnt="0"/>
      <dgm:spPr/>
    </dgm:pt>
    <dgm:pt modelId="{4A8E29B2-93E2-4A60-9011-2FDDB32F6EF2}" type="pres">
      <dgm:prSet presAssocID="{3A33BFDD-47C2-4D76-98D7-A40ABB40260B}" presName="hierChild5" presStyleCnt="0"/>
      <dgm:spPr/>
    </dgm:pt>
    <dgm:pt modelId="{0DE7D7DB-482C-4F0E-B845-CA2BD5E3587C}" type="pres">
      <dgm:prSet presAssocID="{871254D2-8C36-46AD-962A-DF937E941E5E}" presName="hierChild3" presStyleCnt="0"/>
      <dgm:spPr/>
    </dgm:pt>
    <dgm:pt modelId="{9A897B16-85F8-47A4-8653-10EC4657C06A}" type="pres">
      <dgm:prSet presAssocID="{716489CC-582F-4DE2-A949-3F882C9D88BE}" presName="hierRoot1" presStyleCnt="0">
        <dgm:presLayoutVars>
          <dgm:hierBranch val="init"/>
        </dgm:presLayoutVars>
      </dgm:prSet>
      <dgm:spPr/>
    </dgm:pt>
    <dgm:pt modelId="{FBE3F3A2-8667-43C6-BA3E-58120C9B199C}" type="pres">
      <dgm:prSet presAssocID="{716489CC-582F-4DE2-A949-3F882C9D88BE}" presName="rootComposite1" presStyleCnt="0"/>
      <dgm:spPr/>
    </dgm:pt>
    <dgm:pt modelId="{0CAF7CB2-75A3-4164-9E71-93578C96C32B}" type="pres">
      <dgm:prSet presAssocID="{716489CC-582F-4DE2-A949-3F882C9D88BE}" presName="rootText1" presStyleLbl="node0" presStyleIdx="2" presStyleCnt="3">
        <dgm:presLayoutVars>
          <dgm:chPref val="3"/>
        </dgm:presLayoutVars>
      </dgm:prSet>
      <dgm:spPr/>
    </dgm:pt>
    <dgm:pt modelId="{51391105-64F7-4720-9DD3-2BF1B7AC0EDB}" type="pres">
      <dgm:prSet presAssocID="{716489CC-582F-4DE2-A949-3F882C9D88BE}" presName="rootConnector1" presStyleLbl="node1" presStyleIdx="0" presStyleCnt="0"/>
      <dgm:spPr/>
    </dgm:pt>
    <dgm:pt modelId="{F378540A-E1A2-4E12-B9D1-62A449ED7B13}" type="pres">
      <dgm:prSet presAssocID="{716489CC-582F-4DE2-A949-3F882C9D88BE}" presName="hierChild2" presStyleCnt="0"/>
      <dgm:spPr/>
    </dgm:pt>
    <dgm:pt modelId="{F4C49F09-0E84-494C-A21A-9FC8EF826606}" type="pres">
      <dgm:prSet presAssocID="{835A938A-08D1-4EA2-AB54-932438A1090E}" presName="Name37" presStyleLbl="parChTrans1D2" presStyleIdx="4" presStyleCnt="8"/>
      <dgm:spPr/>
    </dgm:pt>
    <dgm:pt modelId="{CB8B10FB-5ED3-434B-AE0C-3852E8030BA9}" type="pres">
      <dgm:prSet presAssocID="{A2F86A18-C410-4864-A857-5CE9AD1DACFC}" presName="hierRoot2" presStyleCnt="0">
        <dgm:presLayoutVars>
          <dgm:hierBranch val="init"/>
        </dgm:presLayoutVars>
      </dgm:prSet>
      <dgm:spPr/>
    </dgm:pt>
    <dgm:pt modelId="{53409500-37CA-4768-B1D8-C60ED0526B50}" type="pres">
      <dgm:prSet presAssocID="{A2F86A18-C410-4864-A857-5CE9AD1DACFC}" presName="rootComposite" presStyleCnt="0"/>
      <dgm:spPr/>
    </dgm:pt>
    <dgm:pt modelId="{11682856-794F-4CF2-B344-E92F04963A53}" type="pres">
      <dgm:prSet presAssocID="{A2F86A18-C410-4864-A857-5CE9AD1DACFC}" presName="rootText" presStyleLbl="node2" presStyleIdx="4" presStyleCnt="8" custScaleY="88066" custLinFactNeighborX="9876">
        <dgm:presLayoutVars>
          <dgm:chPref val="3"/>
        </dgm:presLayoutVars>
      </dgm:prSet>
      <dgm:spPr/>
    </dgm:pt>
    <dgm:pt modelId="{A2EBBEF9-6630-4370-8997-14EE106807C3}" type="pres">
      <dgm:prSet presAssocID="{A2F86A18-C410-4864-A857-5CE9AD1DACFC}" presName="rootConnector" presStyleLbl="node2" presStyleIdx="4" presStyleCnt="8"/>
      <dgm:spPr/>
    </dgm:pt>
    <dgm:pt modelId="{7F565AF3-055E-4BEA-B1C8-FBBFA758FD85}" type="pres">
      <dgm:prSet presAssocID="{A2F86A18-C410-4864-A857-5CE9AD1DACFC}" presName="hierChild4" presStyleCnt="0"/>
      <dgm:spPr/>
    </dgm:pt>
    <dgm:pt modelId="{86250F7E-365E-44C7-8D8B-7172904C5245}" type="pres">
      <dgm:prSet presAssocID="{343EB66D-5A65-4880-BB8A-54FAFD22FEE3}" presName="Name37" presStyleLbl="parChTrans1D3" presStyleIdx="4" presStyleCnt="9"/>
      <dgm:spPr/>
    </dgm:pt>
    <dgm:pt modelId="{4531D8CA-E725-42A3-A7E2-890DA52C5CAD}" type="pres">
      <dgm:prSet presAssocID="{2989DB0E-5056-4745-B20B-8C3F2420D0F9}" presName="hierRoot2" presStyleCnt="0">
        <dgm:presLayoutVars>
          <dgm:hierBranch val="init"/>
        </dgm:presLayoutVars>
      </dgm:prSet>
      <dgm:spPr/>
    </dgm:pt>
    <dgm:pt modelId="{2154BD4D-C0DC-414A-B705-3E5A7B256946}" type="pres">
      <dgm:prSet presAssocID="{2989DB0E-5056-4745-B20B-8C3F2420D0F9}" presName="rootComposite" presStyleCnt="0"/>
      <dgm:spPr/>
    </dgm:pt>
    <dgm:pt modelId="{3200DAA8-88A0-4B88-B641-D2A9D7AF9FC2}" type="pres">
      <dgm:prSet presAssocID="{2989DB0E-5056-4745-B20B-8C3F2420D0F9}" presName="rootText" presStyleLbl="node3" presStyleIdx="4" presStyleCnt="9" custScaleX="106633" custScaleY="143664" custLinFactNeighborX="9876">
        <dgm:presLayoutVars>
          <dgm:chPref val="3"/>
        </dgm:presLayoutVars>
      </dgm:prSet>
      <dgm:spPr/>
    </dgm:pt>
    <dgm:pt modelId="{62483448-C969-4870-89EA-1B22E5DC7933}" type="pres">
      <dgm:prSet presAssocID="{2989DB0E-5056-4745-B20B-8C3F2420D0F9}" presName="rootConnector" presStyleLbl="node3" presStyleIdx="4" presStyleCnt="9"/>
      <dgm:spPr/>
    </dgm:pt>
    <dgm:pt modelId="{39429375-66FD-438C-B94C-14E6A0B269E5}" type="pres">
      <dgm:prSet presAssocID="{2989DB0E-5056-4745-B20B-8C3F2420D0F9}" presName="hierChild4" presStyleCnt="0"/>
      <dgm:spPr/>
    </dgm:pt>
    <dgm:pt modelId="{1D2C92D2-AC8C-4CA0-B8C2-D7CFB6FDE907}" type="pres">
      <dgm:prSet presAssocID="{2989DB0E-5056-4745-B20B-8C3F2420D0F9}" presName="hierChild5" presStyleCnt="0"/>
      <dgm:spPr/>
    </dgm:pt>
    <dgm:pt modelId="{F7E8A035-80C4-4881-8935-AC1BE33F3F86}" type="pres">
      <dgm:prSet presAssocID="{61EC6CAA-6C88-459A-8242-B17C897B65CA}" presName="Name37" presStyleLbl="parChTrans1D3" presStyleIdx="5" presStyleCnt="9"/>
      <dgm:spPr/>
    </dgm:pt>
    <dgm:pt modelId="{367F7B8D-15D0-4ECA-A276-D9D227F2296D}" type="pres">
      <dgm:prSet presAssocID="{32C577F3-0974-4029-8BE0-BA0EAD7A5824}" presName="hierRoot2" presStyleCnt="0">
        <dgm:presLayoutVars>
          <dgm:hierBranch val="init"/>
        </dgm:presLayoutVars>
      </dgm:prSet>
      <dgm:spPr/>
    </dgm:pt>
    <dgm:pt modelId="{07448F40-9117-40F7-80A3-6DD0A6B19482}" type="pres">
      <dgm:prSet presAssocID="{32C577F3-0974-4029-8BE0-BA0EAD7A5824}" presName="rootComposite" presStyleCnt="0"/>
      <dgm:spPr/>
    </dgm:pt>
    <dgm:pt modelId="{81051B28-15DC-44A6-93DE-C127A48C0A58}" type="pres">
      <dgm:prSet presAssocID="{32C577F3-0974-4029-8BE0-BA0EAD7A5824}" presName="rootText" presStyleLbl="node3" presStyleIdx="5" presStyleCnt="9" custScaleX="116784" custScaleY="91565" custLinFactNeighborX="10771" custLinFactNeighborY="69795">
        <dgm:presLayoutVars>
          <dgm:chPref val="3"/>
        </dgm:presLayoutVars>
      </dgm:prSet>
      <dgm:spPr/>
    </dgm:pt>
    <dgm:pt modelId="{761E6605-1175-46EF-8195-D6262942EADF}" type="pres">
      <dgm:prSet presAssocID="{32C577F3-0974-4029-8BE0-BA0EAD7A5824}" presName="rootConnector" presStyleLbl="node3" presStyleIdx="5" presStyleCnt="9"/>
      <dgm:spPr/>
    </dgm:pt>
    <dgm:pt modelId="{CC418147-17C3-46B2-B0C5-0811EE6AD7E4}" type="pres">
      <dgm:prSet presAssocID="{32C577F3-0974-4029-8BE0-BA0EAD7A5824}" presName="hierChild4" presStyleCnt="0"/>
      <dgm:spPr/>
    </dgm:pt>
    <dgm:pt modelId="{E5A780CE-0153-4A73-B9E0-A67059E04591}" type="pres">
      <dgm:prSet presAssocID="{32C577F3-0974-4029-8BE0-BA0EAD7A5824}" presName="hierChild5" presStyleCnt="0"/>
      <dgm:spPr/>
    </dgm:pt>
    <dgm:pt modelId="{DFB64A15-24E7-487A-BA6C-1C173D6C2DA3}" type="pres">
      <dgm:prSet presAssocID="{A2F86A18-C410-4864-A857-5CE9AD1DACFC}" presName="hierChild5" presStyleCnt="0"/>
      <dgm:spPr/>
    </dgm:pt>
    <dgm:pt modelId="{35189CEC-C73F-46FC-87A6-DBB2A84F4061}" type="pres">
      <dgm:prSet presAssocID="{DBA91CB7-25B6-4EC3-94B4-A52A23180F25}" presName="Name37" presStyleLbl="parChTrans1D2" presStyleIdx="5" presStyleCnt="8"/>
      <dgm:spPr/>
    </dgm:pt>
    <dgm:pt modelId="{78FB2DAF-5D08-4F66-A0CA-406CBD452BD9}" type="pres">
      <dgm:prSet presAssocID="{82DB87B3-6324-46B0-9430-E707027A3F83}" presName="hierRoot2" presStyleCnt="0">
        <dgm:presLayoutVars>
          <dgm:hierBranch val="init"/>
        </dgm:presLayoutVars>
      </dgm:prSet>
      <dgm:spPr/>
    </dgm:pt>
    <dgm:pt modelId="{54B69BB7-CA0D-40CE-AE5A-B4EA26982442}" type="pres">
      <dgm:prSet presAssocID="{82DB87B3-6324-46B0-9430-E707027A3F83}" presName="rootComposite" presStyleCnt="0"/>
      <dgm:spPr/>
    </dgm:pt>
    <dgm:pt modelId="{20673062-B87B-4FE1-95BA-534E6143681A}" type="pres">
      <dgm:prSet presAssocID="{82DB87B3-6324-46B0-9430-E707027A3F83}" presName="rootText" presStyleLbl="node2" presStyleIdx="5" presStyleCnt="8" custScaleY="90122" custLinFactNeighborX="9876">
        <dgm:presLayoutVars>
          <dgm:chPref val="3"/>
        </dgm:presLayoutVars>
      </dgm:prSet>
      <dgm:spPr/>
    </dgm:pt>
    <dgm:pt modelId="{28722BCC-1EFF-47CC-8839-7BCD01D60A39}" type="pres">
      <dgm:prSet presAssocID="{82DB87B3-6324-46B0-9430-E707027A3F83}" presName="rootConnector" presStyleLbl="node2" presStyleIdx="5" presStyleCnt="8"/>
      <dgm:spPr/>
    </dgm:pt>
    <dgm:pt modelId="{2251B0C2-08D3-4125-AD02-DF357F654A8F}" type="pres">
      <dgm:prSet presAssocID="{82DB87B3-6324-46B0-9430-E707027A3F83}" presName="hierChild4" presStyleCnt="0"/>
      <dgm:spPr/>
    </dgm:pt>
    <dgm:pt modelId="{342BD5E0-1120-4EA1-A2FE-512B44F7DEC2}" type="pres">
      <dgm:prSet presAssocID="{88768468-1CCB-4358-B471-9FC0893ED598}" presName="Name37" presStyleLbl="parChTrans1D3" presStyleIdx="6" presStyleCnt="9"/>
      <dgm:spPr/>
    </dgm:pt>
    <dgm:pt modelId="{43DBA557-8051-40D9-9999-1BA7E3BE22C3}" type="pres">
      <dgm:prSet presAssocID="{4384EBDB-70D7-4578-9546-8BFFC0FB970D}" presName="hierRoot2" presStyleCnt="0">
        <dgm:presLayoutVars>
          <dgm:hierBranch val="init"/>
        </dgm:presLayoutVars>
      </dgm:prSet>
      <dgm:spPr/>
    </dgm:pt>
    <dgm:pt modelId="{A00367B1-9D8F-4F4B-B3F4-8EAF59F4F42A}" type="pres">
      <dgm:prSet presAssocID="{4384EBDB-70D7-4578-9546-8BFFC0FB970D}" presName="rootComposite" presStyleCnt="0"/>
      <dgm:spPr/>
    </dgm:pt>
    <dgm:pt modelId="{F7A09E1E-4F88-4E09-AEEE-60E1C11B24DB}" type="pres">
      <dgm:prSet presAssocID="{4384EBDB-70D7-4578-9546-8BFFC0FB970D}" presName="rootText" presStyleLbl="node3" presStyleIdx="6" presStyleCnt="9" custScaleY="136425" custLinFactNeighborX="9876">
        <dgm:presLayoutVars>
          <dgm:chPref val="3"/>
        </dgm:presLayoutVars>
      </dgm:prSet>
      <dgm:spPr/>
    </dgm:pt>
    <dgm:pt modelId="{6D19F6AD-D007-4DD7-A4F5-64EB27EF3D91}" type="pres">
      <dgm:prSet presAssocID="{4384EBDB-70D7-4578-9546-8BFFC0FB970D}" presName="rootConnector" presStyleLbl="node3" presStyleIdx="6" presStyleCnt="9"/>
      <dgm:spPr/>
    </dgm:pt>
    <dgm:pt modelId="{827EA291-A168-4835-A1D4-ADBFC24ADDF8}" type="pres">
      <dgm:prSet presAssocID="{4384EBDB-70D7-4578-9546-8BFFC0FB970D}" presName="hierChild4" presStyleCnt="0"/>
      <dgm:spPr/>
    </dgm:pt>
    <dgm:pt modelId="{A7191005-D919-4855-BD19-0F468CF70F48}" type="pres">
      <dgm:prSet presAssocID="{4384EBDB-70D7-4578-9546-8BFFC0FB970D}" presName="hierChild5" presStyleCnt="0"/>
      <dgm:spPr/>
    </dgm:pt>
    <dgm:pt modelId="{C538B7CF-DB6F-44FF-BF8F-87BA5FE56AB4}" type="pres">
      <dgm:prSet presAssocID="{82DB87B3-6324-46B0-9430-E707027A3F83}" presName="hierChild5" presStyleCnt="0"/>
      <dgm:spPr/>
    </dgm:pt>
    <dgm:pt modelId="{B170A5D3-B3E1-4781-B36B-F7B035207900}" type="pres">
      <dgm:prSet presAssocID="{6FBA8D84-B71C-4782-9DFE-83BB446B539B}" presName="Name37" presStyleLbl="parChTrans1D2" presStyleIdx="6" presStyleCnt="8"/>
      <dgm:spPr/>
    </dgm:pt>
    <dgm:pt modelId="{BF943186-498D-4B38-99F3-E5D3BB1FDCD0}" type="pres">
      <dgm:prSet presAssocID="{6CC68172-E321-4CA8-A6E4-9E8FB928BE52}" presName="hierRoot2" presStyleCnt="0">
        <dgm:presLayoutVars>
          <dgm:hierBranch val="init"/>
        </dgm:presLayoutVars>
      </dgm:prSet>
      <dgm:spPr/>
    </dgm:pt>
    <dgm:pt modelId="{0A71A6AE-B20E-4C93-81CC-254E33E549FF}" type="pres">
      <dgm:prSet presAssocID="{6CC68172-E321-4CA8-A6E4-9E8FB928BE52}" presName="rootComposite" presStyleCnt="0"/>
      <dgm:spPr/>
    </dgm:pt>
    <dgm:pt modelId="{55D4A1F2-C97E-4E57-99E9-A8787E39BF4A}" type="pres">
      <dgm:prSet presAssocID="{6CC68172-E321-4CA8-A6E4-9E8FB928BE52}" presName="rootText" presStyleLbl="node2" presStyleIdx="6" presStyleCnt="8" custScaleY="89302" custLinFactNeighborX="9876">
        <dgm:presLayoutVars>
          <dgm:chPref val="3"/>
        </dgm:presLayoutVars>
      </dgm:prSet>
      <dgm:spPr/>
    </dgm:pt>
    <dgm:pt modelId="{7C3C6CF8-D5EB-4D70-AD80-A6C7911707F9}" type="pres">
      <dgm:prSet presAssocID="{6CC68172-E321-4CA8-A6E4-9E8FB928BE52}" presName="rootConnector" presStyleLbl="node2" presStyleIdx="6" presStyleCnt="8"/>
      <dgm:spPr/>
    </dgm:pt>
    <dgm:pt modelId="{86277E24-859B-44A0-AEFB-F10D70D5E020}" type="pres">
      <dgm:prSet presAssocID="{6CC68172-E321-4CA8-A6E4-9E8FB928BE52}" presName="hierChild4" presStyleCnt="0"/>
      <dgm:spPr/>
    </dgm:pt>
    <dgm:pt modelId="{02B169F6-5AE1-4F65-BE8A-43648C373D85}" type="pres">
      <dgm:prSet presAssocID="{7E2257AF-8C0A-42AB-899C-94B748A896C3}" presName="Name37" presStyleLbl="parChTrans1D3" presStyleIdx="7" presStyleCnt="9"/>
      <dgm:spPr/>
    </dgm:pt>
    <dgm:pt modelId="{9B911B10-E82B-48D2-9CCC-3231EA3CE996}" type="pres">
      <dgm:prSet presAssocID="{ACA80812-FC98-4A10-88F0-602A7D299A8F}" presName="hierRoot2" presStyleCnt="0">
        <dgm:presLayoutVars>
          <dgm:hierBranch val="init"/>
        </dgm:presLayoutVars>
      </dgm:prSet>
      <dgm:spPr/>
    </dgm:pt>
    <dgm:pt modelId="{8346991E-2315-4755-9E4E-3111E5CF7B90}" type="pres">
      <dgm:prSet presAssocID="{ACA80812-FC98-4A10-88F0-602A7D299A8F}" presName="rootComposite" presStyleCnt="0"/>
      <dgm:spPr/>
    </dgm:pt>
    <dgm:pt modelId="{5AC2C05B-98FD-414B-B6EF-A2FAED991ED9}" type="pres">
      <dgm:prSet presAssocID="{ACA80812-FC98-4A10-88F0-602A7D299A8F}" presName="rootText" presStyleLbl="node3" presStyleIdx="7" presStyleCnt="9" custScaleY="134050" custLinFactNeighborX="9876">
        <dgm:presLayoutVars>
          <dgm:chPref val="3"/>
        </dgm:presLayoutVars>
      </dgm:prSet>
      <dgm:spPr/>
    </dgm:pt>
    <dgm:pt modelId="{C0B8037B-E9D7-4561-B54C-2DD33541C5D0}" type="pres">
      <dgm:prSet presAssocID="{ACA80812-FC98-4A10-88F0-602A7D299A8F}" presName="rootConnector" presStyleLbl="node3" presStyleIdx="7" presStyleCnt="9"/>
      <dgm:spPr/>
    </dgm:pt>
    <dgm:pt modelId="{544AD975-D785-4C3A-A615-70BC4E37BEF7}" type="pres">
      <dgm:prSet presAssocID="{ACA80812-FC98-4A10-88F0-602A7D299A8F}" presName="hierChild4" presStyleCnt="0"/>
      <dgm:spPr/>
    </dgm:pt>
    <dgm:pt modelId="{E8E613D2-9A71-4B02-9FF4-2EDB07282EEC}" type="pres">
      <dgm:prSet presAssocID="{ACA80812-FC98-4A10-88F0-602A7D299A8F}" presName="hierChild5" presStyleCnt="0"/>
      <dgm:spPr/>
    </dgm:pt>
    <dgm:pt modelId="{B4807DEF-B67D-48FE-93D9-07A3E3BCFDD5}" type="pres">
      <dgm:prSet presAssocID="{6CC68172-E321-4CA8-A6E4-9E8FB928BE52}" presName="hierChild5" presStyleCnt="0"/>
      <dgm:spPr/>
    </dgm:pt>
    <dgm:pt modelId="{50CD6A3B-BA5C-44A0-BE5A-BC7F5DD9F2FA}" type="pres">
      <dgm:prSet presAssocID="{5C46565B-75DC-483D-A40D-38E2F06FC5B5}" presName="Name37" presStyleLbl="parChTrans1D2" presStyleIdx="7" presStyleCnt="8"/>
      <dgm:spPr/>
    </dgm:pt>
    <dgm:pt modelId="{BC0C2190-A634-4F75-97C1-7F3C14ACA110}" type="pres">
      <dgm:prSet presAssocID="{8B10BA6A-4094-41F4-837E-7562EF3F7FA8}" presName="hierRoot2" presStyleCnt="0">
        <dgm:presLayoutVars>
          <dgm:hierBranch val="init"/>
        </dgm:presLayoutVars>
      </dgm:prSet>
      <dgm:spPr/>
    </dgm:pt>
    <dgm:pt modelId="{BF21F504-1B75-481A-A445-540DA729ED14}" type="pres">
      <dgm:prSet presAssocID="{8B10BA6A-4094-41F4-837E-7562EF3F7FA8}" presName="rootComposite" presStyleCnt="0"/>
      <dgm:spPr/>
    </dgm:pt>
    <dgm:pt modelId="{5FE3DFDB-3B29-44D7-A722-7A067A82204F}" type="pres">
      <dgm:prSet presAssocID="{8B10BA6A-4094-41F4-837E-7562EF3F7FA8}" presName="rootText" presStyleLbl="node2" presStyleIdx="7" presStyleCnt="8" custScaleY="90123" custLinFactNeighborX="9876">
        <dgm:presLayoutVars>
          <dgm:chPref val="3"/>
        </dgm:presLayoutVars>
      </dgm:prSet>
      <dgm:spPr/>
    </dgm:pt>
    <dgm:pt modelId="{9D816507-17DD-487B-9F56-0B36ED9D54D6}" type="pres">
      <dgm:prSet presAssocID="{8B10BA6A-4094-41F4-837E-7562EF3F7FA8}" presName="rootConnector" presStyleLbl="node2" presStyleIdx="7" presStyleCnt="8"/>
      <dgm:spPr/>
    </dgm:pt>
    <dgm:pt modelId="{D616968B-0CB6-4B33-870D-65EC50471ACC}" type="pres">
      <dgm:prSet presAssocID="{8B10BA6A-4094-41F4-837E-7562EF3F7FA8}" presName="hierChild4" presStyleCnt="0"/>
      <dgm:spPr/>
    </dgm:pt>
    <dgm:pt modelId="{C614988C-1DA0-4114-BF57-E42604D46F61}" type="pres">
      <dgm:prSet presAssocID="{CDE8B7E9-ECB9-4928-9072-986FB1469B43}" presName="Name37" presStyleLbl="parChTrans1D3" presStyleIdx="8" presStyleCnt="9"/>
      <dgm:spPr/>
    </dgm:pt>
    <dgm:pt modelId="{1E2903D4-CD3A-42C7-8040-B9F544C9C6A9}" type="pres">
      <dgm:prSet presAssocID="{F2BE3A21-617D-4E86-87D8-28CF2B449036}" presName="hierRoot2" presStyleCnt="0">
        <dgm:presLayoutVars>
          <dgm:hierBranch val="init"/>
        </dgm:presLayoutVars>
      </dgm:prSet>
      <dgm:spPr/>
    </dgm:pt>
    <dgm:pt modelId="{6454DA58-D55D-4F05-B353-D8D300E392AA}" type="pres">
      <dgm:prSet presAssocID="{F2BE3A21-617D-4E86-87D8-28CF2B449036}" presName="rootComposite" presStyleCnt="0"/>
      <dgm:spPr/>
    </dgm:pt>
    <dgm:pt modelId="{0EFC612E-FB1F-4646-9295-98A6FC65F774}" type="pres">
      <dgm:prSet presAssocID="{F2BE3A21-617D-4E86-87D8-28CF2B449036}" presName="rootText" presStyleLbl="node3" presStyleIdx="8" presStyleCnt="9" custScaleY="134334" custLinFactNeighborX="1527">
        <dgm:presLayoutVars>
          <dgm:chPref val="3"/>
        </dgm:presLayoutVars>
      </dgm:prSet>
      <dgm:spPr/>
    </dgm:pt>
    <dgm:pt modelId="{CBF9BDB2-698F-4476-8D84-23587D131A3E}" type="pres">
      <dgm:prSet presAssocID="{F2BE3A21-617D-4E86-87D8-28CF2B449036}" presName="rootConnector" presStyleLbl="node3" presStyleIdx="8" presStyleCnt="9"/>
      <dgm:spPr/>
    </dgm:pt>
    <dgm:pt modelId="{755DAF52-24DD-4623-9DBB-DA77245F554B}" type="pres">
      <dgm:prSet presAssocID="{F2BE3A21-617D-4E86-87D8-28CF2B449036}" presName="hierChild4" presStyleCnt="0"/>
      <dgm:spPr/>
    </dgm:pt>
    <dgm:pt modelId="{B0720C02-3904-4DFF-AC86-0B562B25232F}" type="pres">
      <dgm:prSet presAssocID="{F2BE3A21-617D-4E86-87D8-28CF2B449036}" presName="hierChild5" presStyleCnt="0"/>
      <dgm:spPr/>
    </dgm:pt>
    <dgm:pt modelId="{AB2D6FE2-7799-4751-9CDF-58624AC8F70E}" type="pres">
      <dgm:prSet presAssocID="{8B10BA6A-4094-41F4-837E-7562EF3F7FA8}" presName="hierChild5" presStyleCnt="0"/>
      <dgm:spPr/>
    </dgm:pt>
    <dgm:pt modelId="{91C18A18-4168-4F79-9BF5-09A83B331C7F}" type="pres">
      <dgm:prSet presAssocID="{716489CC-582F-4DE2-A949-3F882C9D88BE}" presName="hierChild3" presStyleCnt="0"/>
      <dgm:spPr/>
    </dgm:pt>
  </dgm:ptLst>
  <dgm:cxnLst>
    <dgm:cxn modelId="{FDD6DD02-87DF-4579-A501-F75BD1DC97CE}" srcId="{716489CC-582F-4DE2-A949-3F882C9D88BE}" destId="{A2F86A18-C410-4864-A857-5CE9AD1DACFC}" srcOrd="0" destOrd="0" parTransId="{835A938A-08D1-4EA2-AB54-932438A1090E}" sibTransId="{0C6DE4FD-8085-45E0-8146-10F96EBCEE36}"/>
    <dgm:cxn modelId="{A7434308-1CAA-4166-9581-D0DAF7893718}" srcId="{6CC68172-E321-4CA8-A6E4-9E8FB928BE52}" destId="{ACA80812-FC98-4A10-88F0-602A7D299A8F}" srcOrd="0" destOrd="0" parTransId="{7E2257AF-8C0A-42AB-899C-94B748A896C3}" sibTransId="{7C90AEBD-371E-4E68-AAB1-A4013F9D6EA5}"/>
    <dgm:cxn modelId="{622B8008-2696-499C-8FED-EDD464A9653A}" srcId="{45D2DC3C-5670-4C4E-873F-DC4E40372D81}" destId="{04850AC4-1F26-4534-A3CF-270C99A58950}" srcOrd="1" destOrd="0" parTransId="{454A76B9-3FF1-49F2-A93C-B6DDC88D16DA}" sibTransId="{82865CF0-CFB9-4F80-B93E-D591680774F9}"/>
    <dgm:cxn modelId="{3C646109-E659-453B-AADA-ACD470FA582A}" srcId="{871254D2-8C36-46AD-962A-DF937E941E5E}" destId="{45D2DC3C-5670-4C4E-873F-DC4E40372D81}" srcOrd="1" destOrd="0" parTransId="{5445869B-BB65-40AA-9990-3BE123FF0C0F}" sibTransId="{3F273B33-1031-44AE-A75D-BD7AFF5C7B63}"/>
    <dgm:cxn modelId="{84E0370A-9371-4584-9508-BF0DA45709FE}" type="presOf" srcId="{5A040B43-1F9D-4046-876A-E3C6CF772709}" destId="{30EA190C-F14C-4308-B09B-D0C7680B6349}" srcOrd="0" destOrd="0" presId="urn:microsoft.com/office/officeart/2005/8/layout/orgChart1"/>
    <dgm:cxn modelId="{1BC8FC0D-B0B9-4ED4-A2C2-5E2D769B2077}" type="presOf" srcId="{5A0F81DE-0199-4381-AD6A-6B356966B668}" destId="{3E46AEF2-B1CE-41A6-A485-186ED7395DF3}" srcOrd="0" destOrd="0" presId="urn:microsoft.com/office/officeart/2005/8/layout/orgChart1"/>
    <dgm:cxn modelId="{ACA90517-EA15-49B0-97FF-CCC0DBFAC4EE}" type="presOf" srcId="{04850AC4-1F26-4534-A3CF-270C99A58950}" destId="{D70A0E65-0785-4213-B9DE-EF25A98F896F}" srcOrd="1" destOrd="0" presId="urn:microsoft.com/office/officeart/2005/8/layout/orgChart1"/>
    <dgm:cxn modelId="{58AB551B-A358-4708-B8B0-3423FF35BCE3}" type="presOf" srcId="{2989DB0E-5056-4745-B20B-8C3F2420D0F9}" destId="{62483448-C969-4870-89EA-1B22E5DC7933}" srcOrd="1" destOrd="0" presId="urn:microsoft.com/office/officeart/2005/8/layout/orgChart1"/>
    <dgm:cxn modelId="{0E1B491C-9EF8-4375-8A3F-4104D50363C5}" type="presOf" srcId="{0D801577-7CAA-4ECD-9C18-76B90BD1F7B7}" destId="{FE9D9149-D2CD-4712-BC66-36AC5FE60602}" srcOrd="0" destOrd="0" presId="urn:microsoft.com/office/officeart/2005/8/layout/orgChart1"/>
    <dgm:cxn modelId="{E92EBB26-47A4-44EB-A768-3ED4F5A5A300}" type="presOf" srcId="{82DB87B3-6324-46B0-9430-E707027A3F83}" destId="{28722BCC-1EFF-47CC-8839-7BCD01D60A39}" srcOrd="1" destOrd="0" presId="urn:microsoft.com/office/officeart/2005/8/layout/orgChart1"/>
    <dgm:cxn modelId="{9C5CD328-4096-4716-9E62-770B6BA437FD}" type="presOf" srcId="{343EB66D-5A65-4880-BB8A-54FAFD22FEE3}" destId="{86250F7E-365E-44C7-8D8B-7172904C5245}" srcOrd="0" destOrd="0" presId="urn:microsoft.com/office/officeart/2005/8/layout/orgChart1"/>
    <dgm:cxn modelId="{D34C0532-396C-4316-B10C-20F76B8CB648}" type="presOf" srcId="{5D397945-8962-44CD-94E4-FA1DA3893434}" destId="{DA787C52-E2A1-48E4-B77F-780061EF1ACE}" srcOrd="0" destOrd="0" presId="urn:microsoft.com/office/officeart/2005/8/layout/orgChart1"/>
    <dgm:cxn modelId="{8C3FD535-216D-4EE5-AD55-4176FC4EFCA4}" type="presOf" srcId="{8B10BA6A-4094-41F4-837E-7562EF3F7FA8}" destId="{9D816507-17DD-487B-9F56-0B36ED9D54D6}" srcOrd="1" destOrd="0" presId="urn:microsoft.com/office/officeart/2005/8/layout/orgChart1"/>
    <dgm:cxn modelId="{BFF6DE36-E4C3-419A-AE94-3FE6F627E395}" type="presOf" srcId="{5A040B43-1F9D-4046-876A-E3C6CF772709}" destId="{9E9CB2EB-B98E-4A10-8E6D-0DFBAF62FFD4}" srcOrd="1" destOrd="0" presId="urn:microsoft.com/office/officeart/2005/8/layout/orgChart1"/>
    <dgm:cxn modelId="{288B6439-B1B8-41A6-9C70-85ECA0B27F5C}" type="presOf" srcId="{8B10BA6A-4094-41F4-837E-7562EF3F7FA8}" destId="{5FE3DFDB-3B29-44D7-A722-7A067A82204F}" srcOrd="0" destOrd="0" presId="urn:microsoft.com/office/officeart/2005/8/layout/orgChart1"/>
    <dgm:cxn modelId="{57198B3C-5E9E-4EF0-835A-30FCCC129A20}" type="presOf" srcId="{95E656BF-DE1A-41C8-A1DB-B005F5BEEA2F}" destId="{BC7AF943-5764-473A-9086-1EFD406EE0F2}" srcOrd="0" destOrd="0" presId="urn:microsoft.com/office/officeart/2005/8/layout/orgChart1"/>
    <dgm:cxn modelId="{AAE1A63D-3686-413B-9367-324B192EA908}" srcId="{08092817-BB5A-42BE-B11F-638CCF961CD8}" destId="{5D397945-8962-44CD-94E4-FA1DA3893434}" srcOrd="0" destOrd="0" parTransId="{5CE34B31-2982-4CA9-BD40-B32ECBAC0608}" sibTransId="{0210A66C-6E99-41B4-BFC8-7007F083F790}"/>
    <dgm:cxn modelId="{72CBC33D-7FAC-45AD-8E10-DABB92AA69DB}" type="presOf" srcId="{3F9BDC1C-99A4-4F7D-A857-848AEC52AAC2}" destId="{68854689-7F33-4A6A-A4E3-01949F99C3C6}" srcOrd="0" destOrd="0" presId="urn:microsoft.com/office/officeart/2005/8/layout/orgChart1"/>
    <dgm:cxn modelId="{CA506E40-2B3F-4545-A11A-DF42E45CB934}" type="presOf" srcId="{AD0E3256-0401-4B9F-B4DD-F414AE436502}" destId="{F57FCF76-DE35-4E54-A450-2D49DE96109A}" srcOrd="0" destOrd="0" presId="urn:microsoft.com/office/officeart/2005/8/layout/orgChart1"/>
    <dgm:cxn modelId="{43899A5E-C1EE-4D89-AAD9-B53C07DD7FBB}" type="presOf" srcId="{CDE8B7E9-ECB9-4928-9072-986FB1469B43}" destId="{C614988C-1DA0-4114-BF57-E42604D46F61}" srcOrd="0" destOrd="0" presId="urn:microsoft.com/office/officeart/2005/8/layout/orgChart1"/>
    <dgm:cxn modelId="{5A558A60-67C0-47A0-9CF4-2F33994BE10E}" type="presOf" srcId="{716489CC-582F-4DE2-A949-3F882C9D88BE}" destId="{0CAF7CB2-75A3-4164-9E71-93578C96C32B}" srcOrd="0" destOrd="0" presId="urn:microsoft.com/office/officeart/2005/8/layout/orgChart1"/>
    <dgm:cxn modelId="{F9E31061-A417-4E60-AF23-8D01086CC808}" type="presOf" srcId="{3A33BFDD-47C2-4D76-98D7-A40ABB40260B}" destId="{D4910239-E3FE-4F0F-BFB8-AF3D6809C418}" srcOrd="1" destOrd="0" presId="urn:microsoft.com/office/officeart/2005/8/layout/orgChart1"/>
    <dgm:cxn modelId="{61446341-4A94-4DCB-882B-2D4CCE2F8C2A}" type="presOf" srcId="{5D397945-8962-44CD-94E4-FA1DA3893434}" destId="{41E88D17-5CE2-44DD-BAEB-FD650A780393}" srcOrd="1" destOrd="0" presId="urn:microsoft.com/office/officeart/2005/8/layout/orgChart1"/>
    <dgm:cxn modelId="{F9026C66-8194-43FF-BE3C-645C7ACCE878}" type="presOf" srcId="{ACA80812-FC98-4A10-88F0-602A7D299A8F}" destId="{C0B8037B-E9D7-4561-B54C-2DD33541C5D0}" srcOrd="1" destOrd="0" presId="urn:microsoft.com/office/officeart/2005/8/layout/orgChart1"/>
    <dgm:cxn modelId="{11408F67-9E06-4621-B2A3-B7CAA8D1323B}" srcId="{82DB87B3-6324-46B0-9430-E707027A3F83}" destId="{4384EBDB-70D7-4578-9546-8BFFC0FB970D}" srcOrd="0" destOrd="0" parTransId="{88768468-1CCB-4358-B471-9FC0893ED598}" sibTransId="{D6183C57-B67D-4516-9009-B49DF1D95232}"/>
    <dgm:cxn modelId="{104B956A-0BE8-42C0-9F7E-3C8C8E532AC8}" type="presOf" srcId="{45D2DC3C-5670-4C4E-873F-DC4E40372D81}" destId="{8402C277-140C-4B32-91B2-DA5FC7F42404}" srcOrd="1" destOrd="0" presId="urn:microsoft.com/office/officeart/2005/8/layout/orgChart1"/>
    <dgm:cxn modelId="{3A7B1D6E-0745-4FC9-98B3-3DA3C0D5697D}" type="presOf" srcId="{871254D2-8C36-46AD-962A-DF937E941E5E}" destId="{E6A8F74F-3772-4CF1-878D-CC66F2916780}" srcOrd="1" destOrd="0" presId="urn:microsoft.com/office/officeart/2005/8/layout/orgChart1"/>
    <dgm:cxn modelId="{A1B61D70-2A1B-4D40-A1B4-8CD87E227AD7}" type="presOf" srcId="{5A0F81DE-0199-4381-AD6A-6B356966B668}" destId="{60E6D333-7873-468D-84BB-D6F2BEE587B8}" srcOrd="1" destOrd="0" presId="urn:microsoft.com/office/officeart/2005/8/layout/orgChart1"/>
    <dgm:cxn modelId="{44005775-8BB0-48BD-8443-0C689AADB00A}" srcId="{08092817-BB5A-42BE-B11F-638CCF961CD8}" destId="{871254D2-8C36-46AD-962A-DF937E941E5E}" srcOrd="1" destOrd="0" parTransId="{AADB4C2A-5EAA-4ADE-A861-55A91D115456}" sibTransId="{8859826E-3254-4E89-8AE0-7383A62A5E0C}"/>
    <dgm:cxn modelId="{F3C7DB75-1A43-4BA7-B3D3-BFDF6F3A795E}" type="presOf" srcId="{172F5EE6-F67A-42F6-A064-181941708C09}" destId="{F484FF19-7AA0-411F-BE22-F6FD4972940F}" srcOrd="1" destOrd="0" presId="urn:microsoft.com/office/officeart/2005/8/layout/orgChart1"/>
    <dgm:cxn modelId="{1C59E957-E4E9-4CE5-92B7-56632CDF29EC}" type="presOf" srcId="{6FBA8D84-B71C-4782-9DFE-83BB446B539B}" destId="{B170A5D3-B3E1-4781-B36B-F7B035207900}" srcOrd="0" destOrd="0" presId="urn:microsoft.com/office/officeart/2005/8/layout/orgChart1"/>
    <dgm:cxn modelId="{9DDD2D78-370C-47EF-A41D-6BC38B5D894F}" type="presOf" srcId="{7F4EF6C8-2A2F-4CAD-A97E-2E6199A7319C}" destId="{005B5BE3-58DD-4A8A-9920-075934B93FD9}" srcOrd="0" destOrd="0" presId="urn:microsoft.com/office/officeart/2005/8/layout/orgChart1"/>
    <dgm:cxn modelId="{4F3DDA5A-585E-4C16-A0A3-AD8983718763}" type="presOf" srcId="{7E2257AF-8C0A-42AB-899C-94B748A896C3}" destId="{02B169F6-5AE1-4F65-BE8A-43648C373D85}" srcOrd="0" destOrd="0" presId="urn:microsoft.com/office/officeart/2005/8/layout/orgChart1"/>
    <dgm:cxn modelId="{29313D7F-F901-41F9-8325-F6E5560B273A}" type="presOf" srcId="{7D43F6A8-A5C8-46A3-83B5-E34A0DABDA79}" destId="{C25E28C3-490D-4ED9-912B-C0196BBB47A8}" srcOrd="0" destOrd="0" presId="urn:microsoft.com/office/officeart/2005/8/layout/orgChart1"/>
    <dgm:cxn modelId="{620A6B81-5195-4DCC-8489-193B96170597}" srcId="{45D2DC3C-5670-4C4E-873F-DC4E40372D81}" destId="{5A040B43-1F9D-4046-876A-E3C6CF772709}" srcOrd="0" destOrd="0" parTransId="{77BB8EEC-01BA-4487-B807-D65F3270653E}" sibTransId="{5EC9D11A-D457-4CB2-9932-18DC3213A852}"/>
    <dgm:cxn modelId="{B687A281-335C-4AD7-B0ED-36DA9DE3AE41}" type="presOf" srcId="{88768468-1CCB-4358-B471-9FC0893ED598}" destId="{342BD5E0-1120-4EA1-A2FE-512B44F7DEC2}" srcOrd="0" destOrd="0" presId="urn:microsoft.com/office/officeart/2005/8/layout/orgChart1"/>
    <dgm:cxn modelId="{91173B84-B1BC-43C1-844D-9FC4450C7C0F}" type="presOf" srcId="{D5748617-196D-435E-BC4B-863FD0D3F52E}" destId="{73DF1DB6-CB90-4885-AB94-66F626ED4A93}" srcOrd="0" destOrd="0" presId="urn:microsoft.com/office/officeart/2005/8/layout/orgChart1"/>
    <dgm:cxn modelId="{48965B85-C038-4D19-B623-622A94DE5D72}" type="presOf" srcId="{835A938A-08D1-4EA2-AB54-932438A1090E}" destId="{F4C49F09-0E84-494C-A21A-9FC8EF826606}" srcOrd="0" destOrd="0" presId="urn:microsoft.com/office/officeart/2005/8/layout/orgChart1"/>
    <dgm:cxn modelId="{27E44E85-B026-46D9-9DF2-723D999D9FFB}" type="presOf" srcId="{A2F86A18-C410-4864-A857-5CE9AD1DACFC}" destId="{11682856-794F-4CF2-B344-E92F04963A53}" srcOrd="0" destOrd="0" presId="urn:microsoft.com/office/officeart/2005/8/layout/orgChart1"/>
    <dgm:cxn modelId="{C8B9AD85-C17B-47D5-8830-4FCF0F7F187E}" type="presOf" srcId="{ACA80812-FC98-4A10-88F0-602A7D299A8F}" destId="{5AC2C05B-98FD-414B-B6EF-A2FAED991ED9}" srcOrd="0" destOrd="0" presId="urn:microsoft.com/office/officeart/2005/8/layout/orgChart1"/>
    <dgm:cxn modelId="{40D01E8D-83D0-4267-ABC8-C89143637BAB}" type="presOf" srcId="{6CC68172-E321-4CA8-A6E4-9E8FB928BE52}" destId="{7C3C6CF8-D5EB-4D70-AD80-A6C7911707F9}" srcOrd="1" destOrd="0" presId="urn:microsoft.com/office/officeart/2005/8/layout/orgChart1"/>
    <dgm:cxn modelId="{BA569590-DE13-4145-82A8-DD02CB96D3CA}" type="presOf" srcId="{4384EBDB-70D7-4578-9546-8BFFC0FB970D}" destId="{F7A09E1E-4F88-4E09-AEEE-60E1C11B24DB}" srcOrd="0" destOrd="0" presId="urn:microsoft.com/office/officeart/2005/8/layout/orgChart1"/>
    <dgm:cxn modelId="{9D61F991-A9D4-4623-AF21-B4038FD7C637}" type="presOf" srcId="{2989DB0E-5056-4745-B20B-8C3F2420D0F9}" destId="{3200DAA8-88A0-4B88-B641-D2A9D7AF9FC2}" srcOrd="0" destOrd="0" presId="urn:microsoft.com/office/officeart/2005/8/layout/orgChart1"/>
    <dgm:cxn modelId="{274A6592-27FB-4C2E-B671-47048CF805D6}" srcId="{08092817-BB5A-42BE-B11F-638CCF961CD8}" destId="{716489CC-582F-4DE2-A949-3F882C9D88BE}" srcOrd="2" destOrd="0" parTransId="{2961F95A-A1EE-495D-AC13-6084EB7D6428}" sibTransId="{099C3F01-2562-460B-A2BA-A0044661E4C4}"/>
    <dgm:cxn modelId="{AE570695-BC5A-4CE9-8E74-BA2DF7BFACF2}" type="presOf" srcId="{77BB8EEC-01BA-4487-B807-D65F3270653E}" destId="{8871C57E-BE1F-4761-B212-C75CBC89FB37}" srcOrd="0" destOrd="0" presId="urn:microsoft.com/office/officeart/2005/8/layout/orgChart1"/>
    <dgm:cxn modelId="{86E04795-541E-420E-A0C6-C824923A2363}" type="presOf" srcId="{61EC6CAA-6C88-459A-8242-B17C897B65CA}" destId="{F7E8A035-80C4-4881-8935-AC1BE33F3F86}" srcOrd="0" destOrd="0" presId="urn:microsoft.com/office/officeart/2005/8/layout/orgChart1"/>
    <dgm:cxn modelId="{5C97F898-3C0D-4A0D-BF39-8F6F7A7EBAC6}" type="presOf" srcId="{32C577F3-0974-4029-8BE0-BA0EAD7A5824}" destId="{761E6605-1175-46EF-8195-D6262942EADF}" srcOrd="1" destOrd="0" presId="urn:microsoft.com/office/officeart/2005/8/layout/orgChart1"/>
    <dgm:cxn modelId="{E14D4699-97FF-47E8-A604-3216FADABB35}" type="presOf" srcId="{08092817-BB5A-42BE-B11F-638CCF961CD8}" destId="{D6852480-D565-4F9F-87E2-DE59D66C7577}" srcOrd="0" destOrd="0" presId="urn:microsoft.com/office/officeart/2005/8/layout/orgChart1"/>
    <dgm:cxn modelId="{37DCCE9E-0588-48B6-9537-E4A62B3C50CE}" type="presOf" srcId="{871254D2-8C36-46AD-962A-DF937E941E5E}" destId="{F0C02F54-CF4D-4F4A-BB14-FE494C0A1C2B}" srcOrd="0" destOrd="0" presId="urn:microsoft.com/office/officeart/2005/8/layout/orgChart1"/>
    <dgm:cxn modelId="{866EB5A3-B0BA-4EB6-A510-F3C01125D3D2}" type="presOf" srcId="{45D2DC3C-5670-4C4E-873F-DC4E40372D81}" destId="{26769CF9-79F6-4C51-B863-FE4F1B8E8458}" srcOrd="0" destOrd="0" presId="urn:microsoft.com/office/officeart/2005/8/layout/orgChart1"/>
    <dgm:cxn modelId="{1B6718A4-4AC3-4B63-ADF9-1A1D03D0E920}" srcId="{8B10BA6A-4094-41F4-837E-7562EF3F7FA8}" destId="{F2BE3A21-617D-4E86-87D8-28CF2B449036}" srcOrd="0" destOrd="0" parTransId="{CDE8B7E9-ECB9-4928-9072-986FB1469B43}" sibTransId="{347A3A8C-4F7E-4B96-95FE-E5CA6066249F}"/>
    <dgm:cxn modelId="{F6863FA5-9D81-4389-884A-72C42930D96F}" type="presOf" srcId="{716489CC-582F-4DE2-A949-3F882C9D88BE}" destId="{51391105-64F7-4720-9DD3-2BF1B7AC0EDB}" srcOrd="1" destOrd="0" presId="urn:microsoft.com/office/officeart/2005/8/layout/orgChart1"/>
    <dgm:cxn modelId="{154AA2A7-3B53-4F65-88B0-D5A39599589C}" type="presOf" srcId="{3F9BDC1C-99A4-4F7D-A857-848AEC52AAC2}" destId="{1F62575E-697F-481C-87EE-B9EC2F3FB732}" srcOrd="1" destOrd="0" presId="urn:microsoft.com/office/officeart/2005/8/layout/orgChart1"/>
    <dgm:cxn modelId="{29DFBCA8-F0BF-492F-AF0B-DA5506B5EDAF}" type="presOf" srcId="{4384EBDB-70D7-4578-9546-8BFFC0FB970D}" destId="{6D19F6AD-D007-4DD7-A4F5-64EB27EF3D91}" srcOrd="1" destOrd="0" presId="urn:microsoft.com/office/officeart/2005/8/layout/orgChart1"/>
    <dgm:cxn modelId="{AC47DEA9-EBA3-435B-BDFC-FA28895AE3FD}" type="presOf" srcId="{82DB87B3-6324-46B0-9430-E707027A3F83}" destId="{20673062-B87B-4FE1-95BA-534E6143681A}" srcOrd="0" destOrd="0" presId="urn:microsoft.com/office/officeart/2005/8/layout/orgChart1"/>
    <dgm:cxn modelId="{C1FA5BAF-780A-419F-91A7-14FE9C89FFBE}" type="presOf" srcId="{DBA91CB7-25B6-4EC3-94B4-A52A23180F25}" destId="{35189CEC-C73F-46FC-87A6-DBB2A84F4061}" srcOrd="0" destOrd="0" presId="urn:microsoft.com/office/officeart/2005/8/layout/orgChart1"/>
    <dgm:cxn modelId="{EAA608B2-1F39-48BB-9ACF-CD81F81CAA23}" srcId="{5D397945-8962-44CD-94E4-FA1DA3893434}" destId="{7D43F6A8-A5C8-46A3-83B5-E34A0DABDA79}" srcOrd="0" destOrd="0" parTransId="{D5748617-196D-435E-BC4B-863FD0D3F52E}" sibTransId="{8CE94AC5-B32E-49A0-AF3A-CA1BFAFF2B7C}"/>
    <dgm:cxn modelId="{3FB23CB2-DB89-4C84-B721-B52821AE887C}" type="presOf" srcId="{F2BE3A21-617D-4E86-87D8-28CF2B449036}" destId="{CBF9BDB2-698F-4476-8D84-23587D131A3E}" srcOrd="1" destOrd="0" presId="urn:microsoft.com/office/officeart/2005/8/layout/orgChart1"/>
    <dgm:cxn modelId="{BA684DBB-CFF9-4E77-A8ED-4D2555A2BFBC}" srcId="{716489CC-582F-4DE2-A949-3F882C9D88BE}" destId="{82DB87B3-6324-46B0-9430-E707027A3F83}" srcOrd="1" destOrd="0" parTransId="{DBA91CB7-25B6-4EC3-94B4-A52A23180F25}" sibTransId="{EE0184BB-73A6-401E-894A-6D2AE4A74428}"/>
    <dgm:cxn modelId="{B4E3E2BB-C7AF-4928-996D-4CCC0BB95482}" srcId="{871254D2-8C36-46AD-962A-DF937E941E5E}" destId="{3A33BFDD-47C2-4D76-98D7-A40ABB40260B}" srcOrd="2" destOrd="0" parTransId="{7F4EF6C8-2A2F-4CAD-A97E-2E6199A7319C}" sibTransId="{0E90190D-0ECB-45E4-AE50-FBEC5A6837F5}"/>
    <dgm:cxn modelId="{7AD94CBD-C64F-4220-8D27-03C32271FEC6}" type="presOf" srcId="{A2F86A18-C410-4864-A857-5CE9AD1DACFC}" destId="{A2EBBEF9-6630-4370-8997-14EE106807C3}" srcOrd="1" destOrd="0" presId="urn:microsoft.com/office/officeart/2005/8/layout/orgChart1"/>
    <dgm:cxn modelId="{BD3EDDBF-2EDE-4FE9-B6C5-9746D0F220E0}" type="presOf" srcId="{5445869B-BB65-40AA-9990-3BE123FF0C0F}" destId="{88A03D9B-55AE-4E33-82BE-FB8BF1478A73}" srcOrd="0" destOrd="0" presId="urn:microsoft.com/office/officeart/2005/8/layout/orgChart1"/>
    <dgm:cxn modelId="{8D297CC2-E2F4-4BB0-93D2-D71AAE1C0B8C}" type="presOf" srcId="{5C46565B-75DC-483D-A40D-38E2F06FC5B5}" destId="{50CD6A3B-BA5C-44A0-BE5A-BC7F5DD9F2FA}" srcOrd="0" destOrd="0" presId="urn:microsoft.com/office/officeart/2005/8/layout/orgChart1"/>
    <dgm:cxn modelId="{D5BE14C4-EB48-438C-8D79-F82DF9E88E6C}" type="presOf" srcId="{F2BE3A21-617D-4E86-87D8-28CF2B449036}" destId="{0EFC612E-FB1F-4646-9295-98A6FC65F774}" srcOrd="0" destOrd="0" presId="urn:microsoft.com/office/officeart/2005/8/layout/orgChart1"/>
    <dgm:cxn modelId="{0C86CACA-5D95-4081-8F74-811CF4A63222}" type="presOf" srcId="{3A33BFDD-47C2-4D76-98D7-A40ABB40260B}" destId="{FA8ECCBB-9F98-416D-B69B-97B01AD05108}" srcOrd="0" destOrd="0" presId="urn:microsoft.com/office/officeart/2005/8/layout/orgChart1"/>
    <dgm:cxn modelId="{72252CCC-DCDD-4993-A166-A35D386B8384}" srcId="{172F5EE6-F67A-42F6-A064-181941708C09}" destId="{3F9BDC1C-99A4-4F7D-A857-848AEC52AAC2}" srcOrd="0" destOrd="0" parTransId="{AD0E3256-0401-4B9F-B4DD-F414AE436502}" sibTransId="{9596AA28-4209-4EF8-A82A-BDD3DD9F9899}"/>
    <dgm:cxn modelId="{69E339D0-25DB-47F3-8FE6-2CEDEA50740F}" type="presOf" srcId="{04850AC4-1F26-4534-A3CF-270C99A58950}" destId="{86D12FEB-F323-4C05-8C2C-111D3CD55926}" srcOrd="0" destOrd="0" presId="urn:microsoft.com/office/officeart/2005/8/layout/orgChart1"/>
    <dgm:cxn modelId="{9B7991D1-CB17-49A4-8017-AF3F348EB0ED}" srcId="{716489CC-582F-4DE2-A949-3F882C9D88BE}" destId="{8B10BA6A-4094-41F4-837E-7562EF3F7FA8}" srcOrd="3" destOrd="0" parTransId="{5C46565B-75DC-483D-A40D-38E2F06FC5B5}" sibTransId="{7276A002-00C2-4427-A648-14098C290B5A}"/>
    <dgm:cxn modelId="{2C3127D4-13D2-451B-BA90-10463BE67D3E}" type="presOf" srcId="{454A76B9-3FF1-49F2-A93C-B6DDC88D16DA}" destId="{B3CE3837-ECCC-422E-A6AF-0D54DC005EE8}" srcOrd="0" destOrd="0" presId="urn:microsoft.com/office/officeart/2005/8/layout/orgChart1"/>
    <dgm:cxn modelId="{82D3D5D7-96FA-4CA3-9366-9C0735F093A3}" srcId="{871254D2-8C36-46AD-962A-DF937E941E5E}" destId="{172F5EE6-F67A-42F6-A064-181941708C09}" srcOrd="0" destOrd="0" parTransId="{95E656BF-DE1A-41C8-A1DB-B005F5BEEA2F}" sibTransId="{2B49ADA5-43F1-45C7-884D-82F040945B80}"/>
    <dgm:cxn modelId="{47C80CDF-7846-47CB-B272-9F08B18F96A4}" srcId="{A2F86A18-C410-4864-A857-5CE9AD1DACFC}" destId="{2989DB0E-5056-4745-B20B-8C3F2420D0F9}" srcOrd="0" destOrd="0" parTransId="{343EB66D-5A65-4880-BB8A-54FAFD22FEE3}" sibTransId="{0E84BA28-8B41-4359-AE16-AE57D4FF5A4C}"/>
    <dgm:cxn modelId="{FCF8FEDF-CA0E-44DA-B7E7-29F308C61A9D}" srcId="{716489CC-582F-4DE2-A949-3F882C9D88BE}" destId="{6CC68172-E321-4CA8-A6E4-9E8FB928BE52}" srcOrd="2" destOrd="0" parTransId="{6FBA8D84-B71C-4782-9DFE-83BB446B539B}" sibTransId="{5CFD7A60-1EFA-4F39-8168-7F9409640B0C}"/>
    <dgm:cxn modelId="{259462E3-76E6-48DF-A877-AE3F4AD08B4A}" srcId="{A2F86A18-C410-4864-A857-5CE9AD1DACFC}" destId="{32C577F3-0974-4029-8BE0-BA0EAD7A5824}" srcOrd="1" destOrd="0" parTransId="{61EC6CAA-6C88-459A-8242-B17C897B65CA}" sibTransId="{A9019882-DF07-4B26-B407-FE61B235F0D0}"/>
    <dgm:cxn modelId="{130DAEE4-93A1-46F3-93B4-B374B288B2DC}" type="presOf" srcId="{172F5EE6-F67A-42F6-A064-181941708C09}" destId="{6E487D6E-D251-45CE-98F4-E846D7B53D7F}" srcOrd="0" destOrd="0" presId="urn:microsoft.com/office/officeart/2005/8/layout/orgChart1"/>
    <dgm:cxn modelId="{29533FE6-2C69-4A4B-BD75-9FE02059978D}" type="presOf" srcId="{6CC68172-E321-4CA8-A6E4-9E8FB928BE52}" destId="{55D4A1F2-C97E-4E57-99E9-A8787E39BF4A}" srcOrd="0" destOrd="0" presId="urn:microsoft.com/office/officeart/2005/8/layout/orgChart1"/>
    <dgm:cxn modelId="{04C5BBED-3191-4124-BC53-BD8753B597EA}" type="presOf" srcId="{32C577F3-0974-4029-8BE0-BA0EAD7A5824}" destId="{81051B28-15DC-44A6-93DE-C127A48C0A58}" srcOrd="0" destOrd="0" presId="urn:microsoft.com/office/officeart/2005/8/layout/orgChart1"/>
    <dgm:cxn modelId="{98AED4F3-174A-49AA-B8FD-48B241E0E602}" srcId="{3A33BFDD-47C2-4D76-98D7-A40ABB40260B}" destId="{5A0F81DE-0199-4381-AD6A-6B356966B668}" srcOrd="0" destOrd="0" parTransId="{0D801577-7CAA-4ECD-9C18-76B90BD1F7B7}" sibTransId="{9A57246B-C342-491B-BB7D-E16D499F8DC3}"/>
    <dgm:cxn modelId="{CAEAEAFE-B493-443D-8B01-CD6B0C562B00}" type="presOf" srcId="{7D43F6A8-A5C8-46A3-83B5-E34A0DABDA79}" destId="{EE461807-CFB0-4AB5-85BD-C16EDAD55ED3}" srcOrd="1" destOrd="0" presId="urn:microsoft.com/office/officeart/2005/8/layout/orgChart1"/>
    <dgm:cxn modelId="{C43404DF-5775-4935-AD2A-9F6E4C79D6F6}" type="presParOf" srcId="{D6852480-D565-4F9F-87E2-DE59D66C7577}" destId="{E01AB357-192C-43F9-B59D-D24D313883B2}" srcOrd="0" destOrd="0" presId="urn:microsoft.com/office/officeart/2005/8/layout/orgChart1"/>
    <dgm:cxn modelId="{AB704948-F62B-4D1E-84FA-CF50F505BD22}" type="presParOf" srcId="{E01AB357-192C-43F9-B59D-D24D313883B2}" destId="{2C27B05C-17D9-42A0-A06D-1F206ACB81CE}" srcOrd="0" destOrd="0" presId="urn:microsoft.com/office/officeart/2005/8/layout/orgChart1"/>
    <dgm:cxn modelId="{76A1C2C2-7267-43E0-B318-7FC526CD9909}" type="presParOf" srcId="{2C27B05C-17D9-42A0-A06D-1F206ACB81CE}" destId="{DA787C52-E2A1-48E4-B77F-780061EF1ACE}" srcOrd="0" destOrd="0" presId="urn:microsoft.com/office/officeart/2005/8/layout/orgChart1"/>
    <dgm:cxn modelId="{8EC71884-91B6-4510-B8CA-7ADFE906F0E9}" type="presParOf" srcId="{2C27B05C-17D9-42A0-A06D-1F206ACB81CE}" destId="{41E88D17-5CE2-44DD-BAEB-FD650A780393}" srcOrd="1" destOrd="0" presId="urn:microsoft.com/office/officeart/2005/8/layout/orgChart1"/>
    <dgm:cxn modelId="{1A7D4483-D231-4297-B689-48E2429C96BE}" type="presParOf" srcId="{E01AB357-192C-43F9-B59D-D24D313883B2}" destId="{66AE1ED9-7F4D-4651-BFB3-AB9F7DDA64CB}" srcOrd="1" destOrd="0" presId="urn:microsoft.com/office/officeart/2005/8/layout/orgChart1"/>
    <dgm:cxn modelId="{CE65F607-20AD-4FC3-B78A-5409F80D0EC1}" type="presParOf" srcId="{66AE1ED9-7F4D-4651-BFB3-AB9F7DDA64CB}" destId="{73DF1DB6-CB90-4885-AB94-66F626ED4A93}" srcOrd="0" destOrd="0" presId="urn:microsoft.com/office/officeart/2005/8/layout/orgChart1"/>
    <dgm:cxn modelId="{5B0F95C6-EB0A-4BAA-9D1D-EEB3195A19C5}" type="presParOf" srcId="{66AE1ED9-7F4D-4651-BFB3-AB9F7DDA64CB}" destId="{846B8A89-46C1-4426-8D41-B9816A112A52}" srcOrd="1" destOrd="0" presId="urn:microsoft.com/office/officeart/2005/8/layout/orgChart1"/>
    <dgm:cxn modelId="{35FC2A3A-653A-44E0-AFDF-C1A891B5C69E}" type="presParOf" srcId="{846B8A89-46C1-4426-8D41-B9816A112A52}" destId="{9A54F134-C55B-4F4B-A6FE-96C47E1C6AD8}" srcOrd="0" destOrd="0" presId="urn:microsoft.com/office/officeart/2005/8/layout/orgChart1"/>
    <dgm:cxn modelId="{AFF4ABF6-AC00-4D50-8855-431D6013C69F}" type="presParOf" srcId="{9A54F134-C55B-4F4B-A6FE-96C47E1C6AD8}" destId="{C25E28C3-490D-4ED9-912B-C0196BBB47A8}" srcOrd="0" destOrd="0" presId="urn:microsoft.com/office/officeart/2005/8/layout/orgChart1"/>
    <dgm:cxn modelId="{FDF02A35-8B25-4ED6-A551-145B55F4AED6}" type="presParOf" srcId="{9A54F134-C55B-4F4B-A6FE-96C47E1C6AD8}" destId="{EE461807-CFB0-4AB5-85BD-C16EDAD55ED3}" srcOrd="1" destOrd="0" presId="urn:microsoft.com/office/officeart/2005/8/layout/orgChart1"/>
    <dgm:cxn modelId="{7A578F88-53C7-4F20-9B81-A04FF2C9BDE9}" type="presParOf" srcId="{846B8A89-46C1-4426-8D41-B9816A112A52}" destId="{B6A45656-E382-4D85-B7E3-C4B50E632F2C}" srcOrd="1" destOrd="0" presId="urn:microsoft.com/office/officeart/2005/8/layout/orgChart1"/>
    <dgm:cxn modelId="{51D4029D-9223-49C7-AFDD-A97BA464F78F}" type="presParOf" srcId="{846B8A89-46C1-4426-8D41-B9816A112A52}" destId="{9A73092E-E0C4-41EE-BFE8-2AF989CDEAD1}" srcOrd="2" destOrd="0" presId="urn:microsoft.com/office/officeart/2005/8/layout/orgChart1"/>
    <dgm:cxn modelId="{9A6D0313-8391-4E9F-B4FA-AB09AAB22172}" type="presParOf" srcId="{E01AB357-192C-43F9-B59D-D24D313883B2}" destId="{E3148175-474A-4AF0-A2E3-54C5B5B0E599}" srcOrd="2" destOrd="0" presId="urn:microsoft.com/office/officeart/2005/8/layout/orgChart1"/>
    <dgm:cxn modelId="{65CB99FF-677C-4F81-A38A-8E48EF8C9A44}" type="presParOf" srcId="{D6852480-D565-4F9F-87E2-DE59D66C7577}" destId="{3FFE7403-DB41-464A-9B3F-57616AB70218}" srcOrd="1" destOrd="0" presId="urn:microsoft.com/office/officeart/2005/8/layout/orgChart1"/>
    <dgm:cxn modelId="{7B63F77D-FCF0-452A-B387-9DFD41D26B76}" type="presParOf" srcId="{3FFE7403-DB41-464A-9B3F-57616AB70218}" destId="{9C0F31E4-7263-4BFD-80F2-E5E20BE74561}" srcOrd="0" destOrd="0" presId="urn:microsoft.com/office/officeart/2005/8/layout/orgChart1"/>
    <dgm:cxn modelId="{F85236DF-E10F-4316-AB8A-C77A9C802553}" type="presParOf" srcId="{9C0F31E4-7263-4BFD-80F2-E5E20BE74561}" destId="{F0C02F54-CF4D-4F4A-BB14-FE494C0A1C2B}" srcOrd="0" destOrd="0" presId="urn:microsoft.com/office/officeart/2005/8/layout/orgChart1"/>
    <dgm:cxn modelId="{C141F190-38AC-4370-8C67-5A3848399C9C}" type="presParOf" srcId="{9C0F31E4-7263-4BFD-80F2-E5E20BE74561}" destId="{E6A8F74F-3772-4CF1-878D-CC66F2916780}" srcOrd="1" destOrd="0" presId="urn:microsoft.com/office/officeart/2005/8/layout/orgChart1"/>
    <dgm:cxn modelId="{5D6C19D4-ADE7-47CA-8B18-EE9B09B10611}" type="presParOf" srcId="{3FFE7403-DB41-464A-9B3F-57616AB70218}" destId="{3EBFE2C7-55B6-4027-8507-E33CDC3C36F4}" srcOrd="1" destOrd="0" presId="urn:microsoft.com/office/officeart/2005/8/layout/orgChart1"/>
    <dgm:cxn modelId="{9C486D90-52D9-4B67-8783-F271C9A9560A}" type="presParOf" srcId="{3EBFE2C7-55B6-4027-8507-E33CDC3C36F4}" destId="{BC7AF943-5764-473A-9086-1EFD406EE0F2}" srcOrd="0" destOrd="0" presId="urn:microsoft.com/office/officeart/2005/8/layout/orgChart1"/>
    <dgm:cxn modelId="{B15D820C-60F2-46C1-8D93-CF8B2DB8D50D}" type="presParOf" srcId="{3EBFE2C7-55B6-4027-8507-E33CDC3C36F4}" destId="{825C75DE-B8F8-46BF-B2D4-B1A329EB862D}" srcOrd="1" destOrd="0" presId="urn:microsoft.com/office/officeart/2005/8/layout/orgChart1"/>
    <dgm:cxn modelId="{4BD4AF7C-8F3D-475A-B253-A78A00E40B7B}" type="presParOf" srcId="{825C75DE-B8F8-46BF-B2D4-B1A329EB862D}" destId="{561939DD-13EE-413E-87FA-056F0E92218C}" srcOrd="0" destOrd="0" presId="urn:microsoft.com/office/officeart/2005/8/layout/orgChart1"/>
    <dgm:cxn modelId="{950F9D89-ADF1-4B57-B858-4A78950CDEC0}" type="presParOf" srcId="{561939DD-13EE-413E-87FA-056F0E92218C}" destId="{6E487D6E-D251-45CE-98F4-E846D7B53D7F}" srcOrd="0" destOrd="0" presId="urn:microsoft.com/office/officeart/2005/8/layout/orgChart1"/>
    <dgm:cxn modelId="{05138F25-9A77-481F-8E70-7FFC934DA10C}" type="presParOf" srcId="{561939DD-13EE-413E-87FA-056F0E92218C}" destId="{F484FF19-7AA0-411F-BE22-F6FD4972940F}" srcOrd="1" destOrd="0" presId="urn:microsoft.com/office/officeart/2005/8/layout/orgChart1"/>
    <dgm:cxn modelId="{A8BEB81D-75C5-46DB-8B65-50B31B9C3ADB}" type="presParOf" srcId="{825C75DE-B8F8-46BF-B2D4-B1A329EB862D}" destId="{004F10DC-5FDF-48A9-B0F2-1A060613BE17}" srcOrd="1" destOrd="0" presId="urn:microsoft.com/office/officeart/2005/8/layout/orgChart1"/>
    <dgm:cxn modelId="{21743AFB-76B0-4F5A-A5D8-B60F63D90DA2}" type="presParOf" srcId="{004F10DC-5FDF-48A9-B0F2-1A060613BE17}" destId="{F57FCF76-DE35-4E54-A450-2D49DE96109A}" srcOrd="0" destOrd="0" presId="urn:microsoft.com/office/officeart/2005/8/layout/orgChart1"/>
    <dgm:cxn modelId="{3776BA7A-D2DF-4D8E-B5E8-2067711C59D9}" type="presParOf" srcId="{004F10DC-5FDF-48A9-B0F2-1A060613BE17}" destId="{9CBF93B9-56D7-4071-AA50-3A6EE1647F1B}" srcOrd="1" destOrd="0" presId="urn:microsoft.com/office/officeart/2005/8/layout/orgChart1"/>
    <dgm:cxn modelId="{D26A3CE0-E957-4205-B5FA-E187E68A3C5B}" type="presParOf" srcId="{9CBF93B9-56D7-4071-AA50-3A6EE1647F1B}" destId="{09FF7D0D-CDF4-4D11-89EB-9E4DF4AEB41E}" srcOrd="0" destOrd="0" presId="urn:microsoft.com/office/officeart/2005/8/layout/orgChart1"/>
    <dgm:cxn modelId="{D891BC93-62BD-4A6B-A344-A76CA0D103CF}" type="presParOf" srcId="{09FF7D0D-CDF4-4D11-89EB-9E4DF4AEB41E}" destId="{68854689-7F33-4A6A-A4E3-01949F99C3C6}" srcOrd="0" destOrd="0" presId="urn:microsoft.com/office/officeart/2005/8/layout/orgChart1"/>
    <dgm:cxn modelId="{61346581-DA7B-434B-B9B5-BA1A20DCC7C6}" type="presParOf" srcId="{09FF7D0D-CDF4-4D11-89EB-9E4DF4AEB41E}" destId="{1F62575E-697F-481C-87EE-B9EC2F3FB732}" srcOrd="1" destOrd="0" presId="urn:microsoft.com/office/officeart/2005/8/layout/orgChart1"/>
    <dgm:cxn modelId="{66477FE9-4301-494C-A95E-ECB70B06BC47}" type="presParOf" srcId="{9CBF93B9-56D7-4071-AA50-3A6EE1647F1B}" destId="{DA87B75B-60AC-4398-BDDD-687BA2475DDD}" srcOrd="1" destOrd="0" presId="urn:microsoft.com/office/officeart/2005/8/layout/orgChart1"/>
    <dgm:cxn modelId="{8623EC72-FB6F-41F1-B6D6-1583BF73ADE6}" type="presParOf" srcId="{9CBF93B9-56D7-4071-AA50-3A6EE1647F1B}" destId="{B10C767A-F14A-4230-85ED-91F4914568A0}" srcOrd="2" destOrd="0" presId="urn:microsoft.com/office/officeart/2005/8/layout/orgChart1"/>
    <dgm:cxn modelId="{56545A29-F7D2-4FAB-8488-E00ADDEF2A55}" type="presParOf" srcId="{825C75DE-B8F8-46BF-B2D4-B1A329EB862D}" destId="{EC188349-000C-4BF9-A19D-A63CA1510889}" srcOrd="2" destOrd="0" presId="urn:microsoft.com/office/officeart/2005/8/layout/orgChart1"/>
    <dgm:cxn modelId="{206B349A-2A88-40DA-AB0C-9255B8455E95}" type="presParOf" srcId="{3EBFE2C7-55B6-4027-8507-E33CDC3C36F4}" destId="{88A03D9B-55AE-4E33-82BE-FB8BF1478A73}" srcOrd="2" destOrd="0" presId="urn:microsoft.com/office/officeart/2005/8/layout/orgChart1"/>
    <dgm:cxn modelId="{742B15C0-2B3D-4C05-AAC2-EF00C0D2FC97}" type="presParOf" srcId="{3EBFE2C7-55B6-4027-8507-E33CDC3C36F4}" destId="{68A5C9DC-C703-4932-A255-BDE41D4502D1}" srcOrd="3" destOrd="0" presId="urn:microsoft.com/office/officeart/2005/8/layout/orgChart1"/>
    <dgm:cxn modelId="{7A91740C-E9C6-4639-9C6F-AC99C50217EF}" type="presParOf" srcId="{68A5C9DC-C703-4932-A255-BDE41D4502D1}" destId="{1CFBCDF4-B1A4-4E7E-BEBE-30830DD662C6}" srcOrd="0" destOrd="0" presId="urn:microsoft.com/office/officeart/2005/8/layout/orgChart1"/>
    <dgm:cxn modelId="{58A1EF24-45DF-46BB-A5E7-FB5AFAC97B98}" type="presParOf" srcId="{1CFBCDF4-B1A4-4E7E-BEBE-30830DD662C6}" destId="{26769CF9-79F6-4C51-B863-FE4F1B8E8458}" srcOrd="0" destOrd="0" presId="urn:microsoft.com/office/officeart/2005/8/layout/orgChart1"/>
    <dgm:cxn modelId="{E2557583-300A-4554-BF31-3731915E08AF}" type="presParOf" srcId="{1CFBCDF4-B1A4-4E7E-BEBE-30830DD662C6}" destId="{8402C277-140C-4B32-91B2-DA5FC7F42404}" srcOrd="1" destOrd="0" presId="urn:microsoft.com/office/officeart/2005/8/layout/orgChart1"/>
    <dgm:cxn modelId="{CEF59011-EFA0-4427-A200-23928D0BF8CC}" type="presParOf" srcId="{68A5C9DC-C703-4932-A255-BDE41D4502D1}" destId="{5B134026-71FC-4031-BA8F-4210E8F0532C}" srcOrd="1" destOrd="0" presId="urn:microsoft.com/office/officeart/2005/8/layout/orgChart1"/>
    <dgm:cxn modelId="{CB03DBC2-1F78-460A-81C8-703BF60DEB61}" type="presParOf" srcId="{5B134026-71FC-4031-BA8F-4210E8F0532C}" destId="{8871C57E-BE1F-4761-B212-C75CBC89FB37}" srcOrd="0" destOrd="0" presId="urn:microsoft.com/office/officeart/2005/8/layout/orgChart1"/>
    <dgm:cxn modelId="{CFE85F63-B7AB-4141-A05B-0560F97567B4}" type="presParOf" srcId="{5B134026-71FC-4031-BA8F-4210E8F0532C}" destId="{38770D42-B3C3-4E00-851B-7CF6B58E355F}" srcOrd="1" destOrd="0" presId="urn:microsoft.com/office/officeart/2005/8/layout/orgChart1"/>
    <dgm:cxn modelId="{3E0523EE-2761-401A-ADC5-5F6876337DF7}" type="presParOf" srcId="{38770D42-B3C3-4E00-851B-7CF6B58E355F}" destId="{ACA982C0-AC44-4BDA-AE19-601DCA6D9F56}" srcOrd="0" destOrd="0" presId="urn:microsoft.com/office/officeart/2005/8/layout/orgChart1"/>
    <dgm:cxn modelId="{318EEA49-E88F-47A8-83DA-FA296DEE744F}" type="presParOf" srcId="{ACA982C0-AC44-4BDA-AE19-601DCA6D9F56}" destId="{30EA190C-F14C-4308-B09B-D0C7680B6349}" srcOrd="0" destOrd="0" presId="urn:microsoft.com/office/officeart/2005/8/layout/orgChart1"/>
    <dgm:cxn modelId="{051BA3BA-D23C-4275-992D-CE4047EAC211}" type="presParOf" srcId="{ACA982C0-AC44-4BDA-AE19-601DCA6D9F56}" destId="{9E9CB2EB-B98E-4A10-8E6D-0DFBAF62FFD4}" srcOrd="1" destOrd="0" presId="urn:microsoft.com/office/officeart/2005/8/layout/orgChart1"/>
    <dgm:cxn modelId="{08108C42-8F76-4296-A756-3FB988BCD896}" type="presParOf" srcId="{38770D42-B3C3-4E00-851B-7CF6B58E355F}" destId="{218788E6-C55D-492C-AF2C-E90225FE16FF}" srcOrd="1" destOrd="0" presId="urn:microsoft.com/office/officeart/2005/8/layout/orgChart1"/>
    <dgm:cxn modelId="{C8A32DCC-4784-46D6-A98B-3BEACF59D4B9}" type="presParOf" srcId="{38770D42-B3C3-4E00-851B-7CF6B58E355F}" destId="{F0B69D23-6B6E-4941-A012-8ED5FCF965BB}" srcOrd="2" destOrd="0" presId="urn:microsoft.com/office/officeart/2005/8/layout/orgChart1"/>
    <dgm:cxn modelId="{4C302281-02FF-4DD1-B726-909E2E2D5D79}" type="presParOf" srcId="{5B134026-71FC-4031-BA8F-4210E8F0532C}" destId="{B3CE3837-ECCC-422E-A6AF-0D54DC005EE8}" srcOrd="2" destOrd="0" presId="urn:microsoft.com/office/officeart/2005/8/layout/orgChart1"/>
    <dgm:cxn modelId="{4ABE2203-44C8-4E5A-8902-CDCE07357B7C}" type="presParOf" srcId="{5B134026-71FC-4031-BA8F-4210E8F0532C}" destId="{0898ED99-BDA0-4FB8-9753-0CCA3B8CE887}" srcOrd="3" destOrd="0" presId="urn:microsoft.com/office/officeart/2005/8/layout/orgChart1"/>
    <dgm:cxn modelId="{C7071035-B36E-46E1-BE01-449EB60B3927}" type="presParOf" srcId="{0898ED99-BDA0-4FB8-9753-0CCA3B8CE887}" destId="{2087B23C-F34B-496A-8D36-6FAAC7AA5C2B}" srcOrd="0" destOrd="0" presId="urn:microsoft.com/office/officeart/2005/8/layout/orgChart1"/>
    <dgm:cxn modelId="{F6A2EC3D-8B88-4BC2-8E16-2F07BD5AF624}" type="presParOf" srcId="{2087B23C-F34B-496A-8D36-6FAAC7AA5C2B}" destId="{86D12FEB-F323-4C05-8C2C-111D3CD55926}" srcOrd="0" destOrd="0" presId="urn:microsoft.com/office/officeart/2005/8/layout/orgChart1"/>
    <dgm:cxn modelId="{09F974B8-FAEA-4B54-B95E-9D7BCB16C6EC}" type="presParOf" srcId="{2087B23C-F34B-496A-8D36-6FAAC7AA5C2B}" destId="{D70A0E65-0785-4213-B9DE-EF25A98F896F}" srcOrd="1" destOrd="0" presId="urn:microsoft.com/office/officeart/2005/8/layout/orgChart1"/>
    <dgm:cxn modelId="{3631BA0D-7F13-426D-B89A-6028F6209DCD}" type="presParOf" srcId="{0898ED99-BDA0-4FB8-9753-0CCA3B8CE887}" destId="{C1B78259-5F6A-46AD-94DA-51B5622C6159}" srcOrd="1" destOrd="0" presId="urn:microsoft.com/office/officeart/2005/8/layout/orgChart1"/>
    <dgm:cxn modelId="{B1E3F4C1-C186-4F4B-B08F-584785848DAF}" type="presParOf" srcId="{0898ED99-BDA0-4FB8-9753-0CCA3B8CE887}" destId="{70BE1DA6-9364-4E02-BE3B-F20F38D42F50}" srcOrd="2" destOrd="0" presId="urn:microsoft.com/office/officeart/2005/8/layout/orgChart1"/>
    <dgm:cxn modelId="{26B7365E-DEF0-43E5-B3A4-CCB2AF26F62F}" type="presParOf" srcId="{68A5C9DC-C703-4932-A255-BDE41D4502D1}" destId="{71088FA8-44EC-4E46-9849-8F7718ED7D5D}" srcOrd="2" destOrd="0" presId="urn:microsoft.com/office/officeart/2005/8/layout/orgChart1"/>
    <dgm:cxn modelId="{60C583CA-3A3F-49DD-A1F2-4539DA80503A}" type="presParOf" srcId="{3EBFE2C7-55B6-4027-8507-E33CDC3C36F4}" destId="{005B5BE3-58DD-4A8A-9920-075934B93FD9}" srcOrd="4" destOrd="0" presId="urn:microsoft.com/office/officeart/2005/8/layout/orgChart1"/>
    <dgm:cxn modelId="{1353FAB1-3633-452C-87C3-DCDFF3B32330}" type="presParOf" srcId="{3EBFE2C7-55B6-4027-8507-E33CDC3C36F4}" destId="{02150B4B-E3AF-4D75-8EFE-320C95A867FF}" srcOrd="5" destOrd="0" presId="urn:microsoft.com/office/officeart/2005/8/layout/orgChart1"/>
    <dgm:cxn modelId="{47A39D18-F460-4541-B7CD-C028F64D125D}" type="presParOf" srcId="{02150B4B-E3AF-4D75-8EFE-320C95A867FF}" destId="{58533742-9C39-4B47-BEC4-3FA1496064F3}" srcOrd="0" destOrd="0" presId="urn:microsoft.com/office/officeart/2005/8/layout/orgChart1"/>
    <dgm:cxn modelId="{F00FF110-58C3-48DA-8E83-697065B97EAD}" type="presParOf" srcId="{58533742-9C39-4B47-BEC4-3FA1496064F3}" destId="{FA8ECCBB-9F98-416D-B69B-97B01AD05108}" srcOrd="0" destOrd="0" presId="urn:microsoft.com/office/officeart/2005/8/layout/orgChart1"/>
    <dgm:cxn modelId="{EFA567D2-C6BE-4FCD-AC07-D9B3BCCE6784}" type="presParOf" srcId="{58533742-9C39-4B47-BEC4-3FA1496064F3}" destId="{D4910239-E3FE-4F0F-BFB8-AF3D6809C418}" srcOrd="1" destOrd="0" presId="urn:microsoft.com/office/officeart/2005/8/layout/orgChart1"/>
    <dgm:cxn modelId="{AD33EB92-C7A1-49E7-A974-3FB1E9BAB6CC}" type="presParOf" srcId="{02150B4B-E3AF-4D75-8EFE-320C95A867FF}" destId="{9E2F73F7-5AA9-43F2-81D9-BAE16BA64C74}" srcOrd="1" destOrd="0" presId="urn:microsoft.com/office/officeart/2005/8/layout/orgChart1"/>
    <dgm:cxn modelId="{160876D0-8CC6-485D-AB3C-E5178285DD03}" type="presParOf" srcId="{9E2F73F7-5AA9-43F2-81D9-BAE16BA64C74}" destId="{FE9D9149-D2CD-4712-BC66-36AC5FE60602}" srcOrd="0" destOrd="0" presId="urn:microsoft.com/office/officeart/2005/8/layout/orgChart1"/>
    <dgm:cxn modelId="{09C6E47C-AD00-4863-926D-F76BCF90C141}" type="presParOf" srcId="{9E2F73F7-5AA9-43F2-81D9-BAE16BA64C74}" destId="{D36D8B0D-8E83-4E90-AA5C-ABAB4CDAB3A7}" srcOrd="1" destOrd="0" presId="urn:microsoft.com/office/officeart/2005/8/layout/orgChart1"/>
    <dgm:cxn modelId="{620AEEE2-E910-4160-8D55-E39CC7E97126}" type="presParOf" srcId="{D36D8B0D-8E83-4E90-AA5C-ABAB4CDAB3A7}" destId="{F31A6594-39C5-49EB-B34E-C134BC55D27B}" srcOrd="0" destOrd="0" presId="urn:microsoft.com/office/officeart/2005/8/layout/orgChart1"/>
    <dgm:cxn modelId="{1108CA16-AAB0-41C0-8F9F-59EF47135CB0}" type="presParOf" srcId="{F31A6594-39C5-49EB-B34E-C134BC55D27B}" destId="{3E46AEF2-B1CE-41A6-A485-186ED7395DF3}" srcOrd="0" destOrd="0" presId="urn:microsoft.com/office/officeart/2005/8/layout/orgChart1"/>
    <dgm:cxn modelId="{F0FDC3EA-62A7-4E31-B6E8-2F3051801670}" type="presParOf" srcId="{F31A6594-39C5-49EB-B34E-C134BC55D27B}" destId="{60E6D333-7873-468D-84BB-D6F2BEE587B8}" srcOrd="1" destOrd="0" presId="urn:microsoft.com/office/officeart/2005/8/layout/orgChart1"/>
    <dgm:cxn modelId="{4116B324-62AC-48D2-8FD7-767C8D72C403}" type="presParOf" srcId="{D36D8B0D-8E83-4E90-AA5C-ABAB4CDAB3A7}" destId="{02A01BC5-3DB1-4604-8337-C0E324EBE6F1}" srcOrd="1" destOrd="0" presId="urn:microsoft.com/office/officeart/2005/8/layout/orgChart1"/>
    <dgm:cxn modelId="{E15E3B1F-ACDF-4DD0-933A-BAD01DA7EFDB}" type="presParOf" srcId="{D36D8B0D-8E83-4E90-AA5C-ABAB4CDAB3A7}" destId="{57520D2B-48EC-4605-BB81-F5F0FA516681}" srcOrd="2" destOrd="0" presId="urn:microsoft.com/office/officeart/2005/8/layout/orgChart1"/>
    <dgm:cxn modelId="{EBEAC137-FFD3-4AB8-8295-D48D240CCBA9}" type="presParOf" srcId="{02150B4B-E3AF-4D75-8EFE-320C95A867FF}" destId="{4A8E29B2-93E2-4A60-9011-2FDDB32F6EF2}" srcOrd="2" destOrd="0" presId="urn:microsoft.com/office/officeart/2005/8/layout/orgChart1"/>
    <dgm:cxn modelId="{9C779FC2-12E2-4914-9746-ADF515B61756}" type="presParOf" srcId="{3FFE7403-DB41-464A-9B3F-57616AB70218}" destId="{0DE7D7DB-482C-4F0E-B845-CA2BD5E3587C}" srcOrd="2" destOrd="0" presId="urn:microsoft.com/office/officeart/2005/8/layout/orgChart1"/>
    <dgm:cxn modelId="{A45AF292-0414-4318-ACA6-15E2DF94A4C1}" type="presParOf" srcId="{D6852480-D565-4F9F-87E2-DE59D66C7577}" destId="{9A897B16-85F8-47A4-8653-10EC4657C06A}" srcOrd="2" destOrd="0" presId="urn:microsoft.com/office/officeart/2005/8/layout/orgChart1"/>
    <dgm:cxn modelId="{99D9307B-B4B4-4A85-B030-B4CB02835CA8}" type="presParOf" srcId="{9A897B16-85F8-47A4-8653-10EC4657C06A}" destId="{FBE3F3A2-8667-43C6-BA3E-58120C9B199C}" srcOrd="0" destOrd="0" presId="urn:microsoft.com/office/officeart/2005/8/layout/orgChart1"/>
    <dgm:cxn modelId="{DD7F946F-1199-4A3A-A869-DF05C796270D}" type="presParOf" srcId="{FBE3F3A2-8667-43C6-BA3E-58120C9B199C}" destId="{0CAF7CB2-75A3-4164-9E71-93578C96C32B}" srcOrd="0" destOrd="0" presId="urn:microsoft.com/office/officeart/2005/8/layout/orgChart1"/>
    <dgm:cxn modelId="{4D174CC0-B306-47C8-BC97-D20D7A3A5931}" type="presParOf" srcId="{FBE3F3A2-8667-43C6-BA3E-58120C9B199C}" destId="{51391105-64F7-4720-9DD3-2BF1B7AC0EDB}" srcOrd="1" destOrd="0" presId="urn:microsoft.com/office/officeart/2005/8/layout/orgChart1"/>
    <dgm:cxn modelId="{2BE9B282-0D41-4BC3-9EC8-590537E613AB}" type="presParOf" srcId="{9A897B16-85F8-47A4-8653-10EC4657C06A}" destId="{F378540A-E1A2-4E12-B9D1-62A449ED7B13}" srcOrd="1" destOrd="0" presId="urn:microsoft.com/office/officeart/2005/8/layout/orgChart1"/>
    <dgm:cxn modelId="{56019D00-0176-42C9-9573-5FE01328AAB3}" type="presParOf" srcId="{F378540A-E1A2-4E12-B9D1-62A449ED7B13}" destId="{F4C49F09-0E84-494C-A21A-9FC8EF826606}" srcOrd="0" destOrd="0" presId="urn:microsoft.com/office/officeart/2005/8/layout/orgChart1"/>
    <dgm:cxn modelId="{BF65DBF5-044D-4F76-B501-726DC4441645}" type="presParOf" srcId="{F378540A-E1A2-4E12-B9D1-62A449ED7B13}" destId="{CB8B10FB-5ED3-434B-AE0C-3852E8030BA9}" srcOrd="1" destOrd="0" presId="urn:microsoft.com/office/officeart/2005/8/layout/orgChart1"/>
    <dgm:cxn modelId="{0BC959AE-E71A-45FE-B285-30874EE62BBE}" type="presParOf" srcId="{CB8B10FB-5ED3-434B-AE0C-3852E8030BA9}" destId="{53409500-37CA-4768-B1D8-C60ED0526B50}" srcOrd="0" destOrd="0" presId="urn:microsoft.com/office/officeart/2005/8/layout/orgChart1"/>
    <dgm:cxn modelId="{65B831F4-CA03-429E-AC42-35F8316914A4}" type="presParOf" srcId="{53409500-37CA-4768-B1D8-C60ED0526B50}" destId="{11682856-794F-4CF2-B344-E92F04963A53}" srcOrd="0" destOrd="0" presId="urn:microsoft.com/office/officeart/2005/8/layout/orgChart1"/>
    <dgm:cxn modelId="{5B165B01-66B9-474A-998E-A6FF74B0735D}" type="presParOf" srcId="{53409500-37CA-4768-B1D8-C60ED0526B50}" destId="{A2EBBEF9-6630-4370-8997-14EE106807C3}" srcOrd="1" destOrd="0" presId="urn:microsoft.com/office/officeart/2005/8/layout/orgChart1"/>
    <dgm:cxn modelId="{B8B6455C-22CD-4758-B625-6F0C6DDA09CD}" type="presParOf" srcId="{CB8B10FB-5ED3-434B-AE0C-3852E8030BA9}" destId="{7F565AF3-055E-4BEA-B1C8-FBBFA758FD85}" srcOrd="1" destOrd="0" presId="urn:microsoft.com/office/officeart/2005/8/layout/orgChart1"/>
    <dgm:cxn modelId="{A40E5641-43DF-41FD-B719-9B784B8397E7}" type="presParOf" srcId="{7F565AF3-055E-4BEA-B1C8-FBBFA758FD85}" destId="{86250F7E-365E-44C7-8D8B-7172904C5245}" srcOrd="0" destOrd="0" presId="urn:microsoft.com/office/officeart/2005/8/layout/orgChart1"/>
    <dgm:cxn modelId="{E5AF2E67-0456-4280-8258-3DF2FE10EC96}" type="presParOf" srcId="{7F565AF3-055E-4BEA-B1C8-FBBFA758FD85}" destId="{4531D8CA-E725-42A3-A7E2-890DA52C5CAD}" srcOrd="1" destOrd="0" presId="urn:microsoft.com/office/officeart/2005/8/layout/orgChart1"/>
    <dgm:cxn modelId="{645C761C-C1D6-4A59-A0EE-5E4AD4D8ADFE}" type="presParOf" srcId="{4531D8CA-E725-42A3-A7E2-890DA52C5CAD}" destId="{2154BD4D-C0DC-414A-B705-3E5A7B256946}" srcOrd="0" destOrd="0" presId="urn:microsoft.com/office/officeart/2005/8/layout/orgChart1"/>
    <dgm:cxn modelId="{CE79EF5D-3932-4E58-8CC1-28F7F8878570}" type="presParOf" srcId="{2154BD4D-C0DC-414A-B705-3E5A7B256946}" destId="{3200DAA8-88A0-4B88-B641-D2A9D7AF9FC2}" srcOrd="0" destOrd="0" presId="urn:microsoft.com/office/officeart/2005/8/layout/orgChart1"/>
    <dgm:cxn modelId="{4A1FD1A7-8D3E-4D18-91B8-6EAC57F61C7C}" type="presParOf" srcId="{2154BD4D-C0DC-414A-B705-3E5A7B256946}" destId="{62483448-C969-4870-89EA-1B22E5DC7933}" srcOrd="1" destOrd="0" presId="urn:microsoft.com/office/officeart/2005/8/layout/orgChart1"/>
    <dgm:cxn modelId="{D89C4FBE-0902-4019-AFD8-2C9640D99B29}" type="presParOf" srcId="{4531D8CA-E725-42A3-A7E2-890DA52C5CAD}" destId="{39429375-66FD-438C-B94C-14E6A0B269E5}" srcOrd="1" destOrd="0" presId="urn:microsoft.com/office/officeart/2005/8/layout/orgChart1"/>
    <dgm:cxn modelId="{18FA1BAF-C0FC-4747-B219-A7B4165D15E4}" type="presParOf" srcId="{4531D8CA-E725-42A3-A7E2-890DA52C5CAD}" destId="{1D2C92D2-AC8C-4CA0-B8C2-D7CFB6FDE907}" srcOrd="2" destOrd="0" presId="urn:microsoft.com/office/officeart/2005/8/layout/orgChart1"/>
    <dgm:cxn modelId="{239B3C12-3C31-467D-BB78-194137BAD829}" type="presParOf" srcId="{7F565AF3-055E-4BEA-B1C8-FBBFA758FD85}" destId="{F7E8A035-80C4-4881-8935-AC1BE33F3F86}" srcOrd="2" destOrd="0" presId="urn:microsoft.com/office/officeart/2005/8/layout/orgChart1"/>
    <dgm:cxn modelId="{E2DE3EDB-8C3D-420D-83CF-3AC7C21F81DB}" type="presParOf" srcId="{7F565AF3-055E-4BEA-B1C8-FBBFA758FD85}" destId="{367F7B8D-15D0-4ECA-A276-D9D227F2296D}" srcOrd="3" destOrd="0" presId="urn:microsoft.com/office/officeart/2005/8/layout/orgChart1"/>
    <dgm:cxn modelId="{15DA70BE-88DD-4231-B791-260A1128BD25}" type="presParOf" srcId="{367F7B8D-15D0-4ECA-A276-D9D227F2296D}" destId="{07448F40-9117-40F7-80A3-6DD0A6B19482}" srcOrd="0" destOrd="0" presId="urn:microsoft.com/office/officeart/2005/8/layout/orgChart1"/>
    <dgm:cxn modelId="{BAF2E46F-0483-4CC4-ABBF-A7E15E0B2AFB}" type="presParOf" srcId="{07448F40-9117-40F7-80A3-6DD0A6B19482}" destId="{81051B28-15DC-44A6-93DE-C127A48C0A58}" srcOrd="0" destOrd="0" presId="urn:microsoft.com/office/officeart/2005/8/layout/orgChart1"/>
    <dgm:cxn modelId="{7E276DAA-0444-4814-AB63-D83654F58C89}" type="presParOf" srcId="{07448F40-9117-40F7-80A3-6DD0A6B19482}" destId="{761E6605-1175-46EF-8195-D6262942EADF}" srcOrd="1" destOrd="0" presId="urn:microsoft.com/office/officeart/2005/8/layout/orgChart1"/>
    <dgm:cxn modelId="{2A97769F-15E2-4503-89EB-4674B50FA6A8}" type="presParOf" srcId="{367F7B8D-15D0-4ECA-A276-D9D227F2296D}" destId="{CC418147-17C3-46B2-B0C5-0811EE6AD7E4}" srcOrd="1" destOrd="0" presId="urn:microsoft.com/office/officeart/2005/8/layout/orgChart1"/>
    <dgm:cxn modelId="{3034F305-4F47-4325-B417-2CA7E81A1803}" type="presParOf" srcId="{367F7B8D-15D0-4ECA-A276-D9D227F2296D}" destId="{E5A780CE-0153-4A73-B9E0-A67059E04591}" srcOrd="2" destOrd="0" presId="urn:microsoft.com/office/officeart/2005/8/layout/orgChart1"/>
    <dgm:cxn modelId="{B6A89956-83AB-4643-AC04-37488E9BB48B}" type="presParOf" srcId="{CB8B10FB-5ED3-434B-AE0C-3852E8030BA9}" destId="{DFB64A15-24E7-487A-BA6C-1C173D6C2DA3}" srcOrd="2" destOrd="0" presId="urn:microsoft.com/office/officeart/2005/8/layout/orgChart1"/>
    <dgm:cxn modelId="{42D3D0F9-CA99-4CAD-AB9B-3C09827A0147}" type="presParOf" srcId="{F378540A-E1A2-4E12-B9D1-62A449ED7B13}" destId="{35189CEC-C73F-46FC-87A6-DBB2A84F4061}" srcOrd="2" destOrd="0" presId="urn:microsoft.com/office/officeart/2005/8/layout/orgChart1"/>
    <dgm:cxn modelId="{EB08B30A-47DE-4130-827B-377B56B93667}" type="presParOf" srcId="{F378540A-E1A2-4E12-B9D1-62A449ED7B13}" destId="{78FB2DAF-5D08-4F66-A0CA-406CBD452BD9}" srcOrd="3" destOrd="0" presId="urn:microsoft.com/office/officeart/2005/8/layout/orgChart1"/>
    <dgm:cxn modelId="{883FD958-8FBB-4B3B-A517-ECC0EA195C6B}" type="presParOf" srcId="{78FB2DAF-5D08-4F66-A0CA-406CBD452BD9}" destId="{54B69BB7-CA0D-40CE-AE5A-B4EA26982442}" srcOrd="0" destOrd="0" presId="urn:microsoft.com/office/officeart/2005/8/layout/orgChart1"/>
    <dgm:cxn modelId="{EE4B008E-6441-49D6-8AFF-08523E5E4749}" type="presParOf" srcId="{54B69BB7-CA0D-40CE-AE5A-B4EA26982442}" destId="{20673062-B87B-4FE1-95BA-534E6143681A}" srcOrd="0" destOrd="0" presId="urn:microsoft.com/office/officeart/2005/8/layout/orgChart1"/>
    <dgm:cxn modelId="{2BA642F8-310C-4A1D-A070-A8B2A6C9592D}" type="presParOf" srcId="{54B69BB7-CA0D-40CE-AE5A-B4EA26982442}" destId="{28722BCC-1EFF-47CC-8839-7BCD01D60A39}" srcOrd="1" destOrd="0" presId="urn:microsoft.com/office/officeart/2005/8/layout/orgChart1"/>
    <dgm:cxn modelId="{787A9B2E-116D-4035-9AC9-148D4D71D3FA}" type="presParOf" srcId="{78FB2DAF-5D08-4F66-A0CA-406CBD452BD9}" destId="{2251B0C2-08D3-4125-AD02-DF357F654A8F}" srcOrd="1" destOrd="0" presId="urn:microsoft.com/office/officeart/2005/8/layout/orgChart1"/>
    <dgm:cxn modelId="{CDF9975E-1498-4A9B-932A-7649913ABF47}" type="presParOf" srcId="{2251B0C2-08D3-4125-AD02-DF357F654A8F}" destId="{342BD5E0-1120-4EA1-A2FE-512B44F7DEC2}" srcOrd="0" destOrd="0" presId="urn:microsoft.com/office/officeart/2005/8/layout/orgChart1"/>
    <dgm:cxn modelId="{B26FA5B7-7964-4560-B30E-0284A0B4D5FE}" type="presParOf" srcId="{2251B0C2-08D3-4125-AD02-DF357F654A8F}" destId="{43DBA557-8051-40D9-9999-1BA7E3BE22C3}" srcOrd="1" destOrd="0" presId="urn:microsoft.com/office/officeart/2005/8/layout/orgChart1"/>
    <dgm:cxn modelId="{C3F26CCB-267B-4737-A38E-AE298192EE9F}" type="presParOf" srcId="{43DBA557-8051-40D9-9999-1BA7E3BE22C3}" destId="{A00367B1-9D8F-4F4B-B3F4-8EAF59F4F42A}" srcOrd="0" destOrd="0" presId="urn:microsoft.com/office/officeart/2005/8/layout/orgChart1"/>
    <dgm:cxn modelId="{1FE9F589-DF4E-4840-9CE8-4A9627FBD094}" type="presParOf" srcId="{A00367B1-9D8F-4F4B-B3F4-8EAF59F4F42A}" destId="{F7A09E1E-4F88-4E09-AEEE-60E1C11B24DB}" srcOrd="0" destOrd="0" presId="urn:microsoft.com/office/officeart/2005/8/layout/orgChart1"/>
    <dgm:cxn modelId="{900D2CB0-A90E-4185-9A65-46C7EBFF1020}" type="presParOf" srcId="{A00367B1-9D8F-4F4B-B3F4-8EAF59F4F42A}" destId="{6D19F6AD-D007-4DD7-A4F5-64EB27EF3D91}" srcOrd="1" destOrd="0" presId="urn:microsoft.com/office/officeart/2005/8/layout/orgChart1"/>
    <dgm:cxn modelId="{28A0FFD5-657C-4DF9-8B54-8EDD716685DD}" type="presParOf" srcId="{43DBA557-8051-40D9-9999-1BA7E3BE22C3}" destId="{827EA291-A168-4835-A1D4-ADBFC24ADDF8}" srcOrd="1" destOrd="0" presId="urn:microsoft.com/office/officeart/2005/8/layout/orgChart1"/>
    <dgm:cxn modelId="{8CEBE69D-8594-4B9A-93AC-C3453EB15793}" type="presParOf" srcId="{43DBA557-8051-40D9-9999-1BA7E3BE22C3}" destId="{A7191005-D919-4855-BD19-0F468CF70F48}" srcOrd="2" destOrd="0" presId="urn:microsoft.com/office/officeart/2005/8/layout/orgChart1"/>
    <dgm:cxn modelId="{6B9B98F2-312D-4802-AC75-ED13BA5EAA59}" type="presParOf" srcId="{78FB2DAF-5D08-4F66-A0CA-406CBD452BD9}" destId="{C538B7CF-DB6F-44FF-BF8F-87BA5FE56AB4}" srcOrd="2" destOrd="0" presId="urn:microsoft.com/office/officeart/2005/8/layout/orgChart1"/>
    <dgm:cxn modelId="{D1486937-C1D1-43B5-B50E-7A9DEC75A937}" type="presParOf" srcId="{F378540A-E1A2-4E12-B9D1-62A449ED7B13}" destId="{B170A5D3-B3E1-4781-B36B-F7B035207900}" srcOrd="4" destOrd="0" presId="urn:microsoft.com/office/officeart/2005/8/layout/orgChart1"/>
    <dgm:cxn modelId="{BC40EDAA-2CA6-402A-AB7C-F5240270360B}" type="presParOf" srcId="{F378540A-E1A2-4E12-B9D1-62A449ED7B13}" destId="{BF943186-498D-4B38-99F3-E5D3BB1FDCD0}" srcOrd="5" destOrd="0" presId="urn:microsoft.com/office/officeart/2005/8/layout/orgChart1"/>
    <dgm:cxn modelId="{720B8DF2-10AD-4E23-8475-A1EDEC11C979}" type="presParOf" srcId="{BF943186-498D-4B38-99F3-E5D3BB1FDCD0}" destId="{0A71A6AE-B20E-4C93-81CC-254E33E549FF}" srcOrd="0" destOrd="0" presId="urn:microsoft.com/office/officeart/2005/8/layout/orgChart1"/>
    <dgm:cxn modelId="{3A574D0D-F861-40EB-8BB0-E5FF747C1A38}" type="presParOf" srcId="{0A71A6AE-B20E-4C93-81CC-254E33E549FF}" destId="{55D4A1F2-C97E-4E57-99E9-A8787E39BF4A}" srcOrd="0" destOrd="0" presId="urn:microsoft.com/office/officeart/2005/8/layout/orgChart1"/>
    <dgm:cxn modelId="{4ED67DC2-BA95-4BB0-87F7-50A0231C3811}" type="presParOf" srcId="{0A71A6AE-B20E-4C93-81CC-254E33E549FF}" destId="{7C3C6CF8-D5EB-4D70-AD80-A6C7911707F9}" srcOrd="1" destOrd="0" presId="urn:microsoft.com/office/officeart/2005/8/layout/orgChart1"/>
    <dgm:cxn modelId="{E0C25753-12B5-4588-8D6C-C46DAF7F5919}" type="presParOf" srcId="{BF943186-498D-4B38-99F3-E5D3BB1FDCD0}" destId="{86277E24-859B-44A0-AEFB-F10D70D5E020}" srcOrd="1" destOrd="0" presId="urn:microsoft.com/office/officeart/2005/8/layout/orgChart1"/>
    <dgm:cxn modelId="{CB16AB40-006B-414E-9D6F-B623676CD086}" type="presParOf" srcId="{86277E24-859B-44A0-AEFB-F10D70D5E020}" destId="{02B169F6-5AE1-4F65-BE8A-43648C373D85}" srcOrd="0" destOrd="0" presId="urn:microsoft.com/office/officeart/2005/8/layout/orgChart1"/>
    <dgm:cxn modelId="{BCDBE829-B161-419B-B760-1FCE3D285873}" type="presParOf" srcId="{86277E24-859B-44A0-AEFB-F10D70D5E020}" destId="{9B911B10-E82B-48D2-9CCC-3231EA3CE996}" srcOrd="1" destOrd="0" presId="urn:microsoft.com/office/officeart/2005/8/layout/orgChart1"/>
    <dgm:cxn modelId="{7A716AEE-3CE1-4F4E-9975-04FD02A7AC87}" type="presParOf" srcId="{9B911B10-E82B-48D2-9CCC-3231EA3CE996}" destId="{8346991E-2315-4755-9E4E-3111E5CF7B90}" srcOrd="0" destOrd="0" presId="urn:microsoft.com/office/officeart/2005/8/layout/orgChart1"/>
    <dgm:cxn modelId="{7F54A99C-EBE0-4E46-9A74-6E5D7C49028A}" type="presParOf" srcId="{8346991E-2315-4755-9E4E-3111E5CF7B90}" destId="{5AC2C05B-98FD-414B-B6EF-A2FAED991ED9}" srcOrd="0" destOrd="0" presId="urn:microsoft.com/office/officeart/2005/8/layout/orgChart1"/>
    <dgm:cxn modelId="{438521CF-2103-47CE-9185-CA22EC3A259C}" type="presParOf" srcId="{8346991E-2315-4755-9E4E-3111E5CF7B90}" destId="{C0B8037B-E9D7-4561-B54C-2DD33541C5D0}" srcOrd="1" destOrd="0" presId="urn:microsoft.com/office/officeart/2005/8/layout/orgChart1"/>
    <dgm:cxn modelId="{4968547B-8E5F-4FD0-B7F0-D5261FF0A0A8}" type="presParOf" srcId="{9B911B10-E82B-48D2-9CCC-3231EA3CE996}" destId="{544AD975-D785-4C3A-A615-70BC4E37BEF7}" srcOrd="1" destOrd="0" presId="urn:microsoft.com/office/officeart/2005/8/layout/orgChart1"/>
    <dgm:cxn modelId="{6E686195-9B75-4916-89DC-FE09B5C44BF2}" type="presParOf" srcId="{9B911B10-E82B-48D2-9CCC-3231EA3CE996}" destId="{E8E613D2-9A71-4B02-9FF4-2EDB07282EEC}" srcOrd="2" destOrd="0" presId="urn:microsoft.com/office/officeart/2005/8/layout/orgChart1"/>
    <dgm:cxn modelId="{EB004391-89DC-4C94-BB7F-F43B6B3FC112}" type="presParOf" srcId="{BF943186-498D-4B38-99F3-E5D3BB1FDCD0}" destId="{B4807DEF-B67D-48FE-93D9-07A3E3BCFDD5}" srcOrd="2" destOrd="0" presId="urn:microsoft.com/office/officeart/2005/8/layout/orgChart1"/>
    <dgm:cxn modelId="{CA3BF88E-20E0-46B6-91E1-796C306E94E0}" type="presParOf" srcId="{F378540A-E1A2-4E12-B9D1-62A449ED7B13}" destId="{50CD6A3B-BA5C-44A0-BE5A-BC7F5DD9F2FA}" srcOrd="6" destOrd="0" presId="urn:microsoft.com/office/officeart/2005/8/layout/orgChart1"/>
    <dgm:cxn modelId="{58057A75-D501-40D1-98B0-C3975BD43E3A}" type="presParOf" srcId="{F378540A-E1A2-4E12-B9D1-62A449ED7B13}" destId="{BC0C2190-A634-4F75-97C1-7F3C14ACA110}" srcOrd="7" destOrd="0" presId="urn:microsoft.com/office/officeart/2005/8/layout/orgChart1"/>
    <dgm:cxn modelId="{4F4A42AE-4C5F-4FB6-872F-C7909486AFF6}" type="presParOf" srcId="{BC0C2190-A634-4F75-97C1-7F3C14ACA110}" destId="{BF21F504-1B75-481A-A445-540DA729ED14}" srcOrd="0" destOrd="0" presId="urn:microsoft.com/office/officeart/2005/8/layout/orgChart1"/>
    <dgm:cxn modelId="{AFCC61FD-C1A2-4D8D-838D-C9421EC95079}" type="presParOf" srcId="{BF21F504-1B75-481A-A445-540DA729ED14}" destId="{5FE3DFDB-3B29-44D7-A722-7A067A82204F}" srcOrd="0" destOrd="0" presId="urn:microsoft.com/office/officeart/2005/8/layout/orgChart1"/>
    <dgm:cxn modelId="{A5BFBE3B-D014-4E5F-8750-1E1E037C5628}" type="presParOf" srcId="{BF21F504-1B75-481A-A445-540DA729ED14}" destId="{9D816507-17DD-487B-9F56-0B36ED9D54D6}" srcOrd="1" destOrd="0" presId="urn:microsoft.com/office/officeart/2005/8/layout/orgChart1"/>
    <dgm:cxn modelId="{59C98D62-E2FB-42D6-8287-7781AA28A1FE}" type="presParOf" srcId="{BC0C2190-A634-4F75-97C1-7F3C14ACA110}" destId="{D616968B-0CB6-4B33-870D-65EC50471ACC}" srcOrd="1" destOrd="0" presId="urn:microsoft.com/office/officeart/2005/8/layout/orgChart1"/>
    <dgm:cxn modelId="{C88C49EC-8565-4854-B3DB-EDF851B49295}" type="presParOf" srcId="{D616968B-0CB6-4B33-870D-65EC50471ACC}" destId="{C614988C-1DA0-4114-BF57-E42604D46F61}" srcOrd="0" destOrd="0" presId="urn:microsoft.com/office/officeart/2005/8/layout/orgChart1"/>
    <dgm:cxn modelId="{ED2DC244-1C43-405A-846D-D6179211FC70}" type="presParOf" srcId="{D616968B-0CB6-4B33-870D-65EC50471ACC}" destId="{1E2903D4-CD3A-42C7-8040-B9F544C9C6A9}" srcOrd="1" destOrd="0" presId="urn:microsoft.com/office/officeart/2005/8/layout/orgChart1"/>
    <dgm:cxn modelId="{6BFF05FC-775B-4755-934C-86571DB39B05}" type="presParOf" srcId="{1E2903D4-CD3A-42C7-8040-B9F544C9C6A9}" destId="{6454DA58-D55D-4F05-B353-D8D300E392AA}" srcOrd="0" destOrd="0" presId="urn:microsoft.com/office/officeart/2005/8/layout/orgChart1"/>
    <dgm:cxn modelId="{DEB85123-37E8-4B13-A23F-19150EF8CD58}" type="presParOf" srcId="{6454DA58-D55D-4F05-B353-D8D300E392AA}" destId="{0EFC612E-FB1F-4646-9295-98A6FC65F774}" srcOrd="0" destOrd="0" presId="urn:microsoft.com/office/officeart/2005/8/layout/orgChart1"/>
    <dgm:cxn modelId="{4B28B098-2C41-44DA-9A57-581E4FB11D43}" type="presParOf" srcId="{6454DA58-D55D-4F05-B353-D8D300E392AA}" destId="{CBF9BDB2-698F-4476-8D84-23587D131A3E}" srcOrd="1" destOrd="0" presId="urn:microsoft.com/office/officeart/2005/8/layout/orgChart1"/>
    <dgm:cxn modelId="{A78D4AC8-C374-4425-AD02-431A0305126B}" type="presParOf" srcId="{1E2903D4-CD3A-42C7-8040-B9F544C9C6A9}" destId="{755DAF52-24DD-4623-9DBB-DA77245F554B}" srcOrd="1" destOrd="0" presId="urn:microsoft.com/office/officeart/2005/8/layout/orgChart1"/>
    <dgm:cxn modelId="{223F52A2-1549-4A3D-8560-9B62EB546D2B}" type="presParOf" srcId="{1E2903D4-CD3A-42C7-8040-B9F544C9C6A9}" destId="{B0720C02-3904-4DFF-AC86-0B562B25232F}" srcOrd="2" destOrd="0" presId="urn:microsoft.com/office/officeart/2005/8/layout/orgChart1"/>
    <dgm:cxn modelId="{89DF361F-955A-4C64-BF74-E269BC2020DF}" type="presParOf" srcId="{BC0C2190-A634-4F75-97C1-7F3C14ACA110}" destId="{AB2D6FE2-7799-4751-9CDF-58624AC8F70E}" srcOrd="2" destOrd="0" presId="urn:microsoft.com/office/officeart/2005/8/layout/orgChart1"/>
    <dgm:cxn modelId="{50013D4A-3BFC-4C50-A0FE-FB1570BA2C2E}" type="presParOf" srcId="{9A897B16-85F8-47A4-8653-10EC4657C06A}" destId="{91C18A18-4168-4F79-9BF5-09A83B331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988C-1DA0-4114-BF57-E42604D46F61}">
      <dsp:nvSpPr>
        <dsp:cNvPr id="0" name=""/>
        <dsp:cNvSpPr/>
      </dsp:nvSpPr>
      <dsp:spPr>
        <a:xfrm>
          <a:off x="7887269" y="1119633"/>
          <a:ext cx="91440" cy="485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595"/>
              </a:lnTo>
              <a:lnTo>
                <a:pt x="97269" y="485595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D6A3B-BA5C-44A0-BE5A-BC7F5DD9F2FA}">
      <dsp:nvSpPr>
        <dsp:cNvPr id="0" name=""/>
        <dsp:cNvSpPr/>
      </dsp:nvSpPr>
      <dsp:spPr>
        <a:xfrm>
          <a:off x="6556785" y="531925"/>
          <a:ext cx="1732059" cy="18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12"/>
              </a:lnTo>
              <a:lnTo>
                <a:pt x="1732059" y="93412"/>
              </a:lnTo>
              <a:lnTo>
                <a:pt x="1732059" y="1868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169F6-5AE1-4F65-BE8A-43648C373D85}">
      <dsp:nvSpPr>
        <dsp:cNvPr id="0" name=""/>
        <dsp:cNvSpPr/>
      </dsp:nvSpPr>
      <dsp:spPr>
        <a:xfrm>
          <a:off x="6856526" y="1115981"/>
          <a:ext cx="133445" cy="484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964"/>
              </a:lnTo>
              <a:lnTo>
                <a:pt x="133445" y="484964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0A5D3-B3E1-4781-B36B-F7B035207900}">
      <dsp:nvSpPr>
        <dsp:cNvPr id="0" name=""/>
        <dsp:cNvSpPr/>
      </dsp:nvSpPr>
      <dsp:spPr>
        <a:xfrm>
          <a:off x="6556785" y="531925"/>
          <a:ext cx="655596" cy="18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12"/>
              </a:lnTo>
              <a:lnTo>
                <a:pt x="655596" y="93412"/>
              </a:lnTo>
              <a:lnTo>
                <a:pt x="655596" y="1868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BD5E0-1120-4EA1-A2FE-512B44F7DEC2}">
      <dsp:nvSpPr>
        <dsp:cNvPr id="0" name=""/>
        <dsp:cNvSpPr/>
      </dsp:nvSpPr>
      <dsp:spPr>
        <a:xfrm>
          <a:off x="5780064" y="1119629"/>
          <a:ext cx="133445" cy="49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246"/>
              </a:lnTo>
              <a:lnTo>
                <a:pt x="133445" y="49024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89CEC-C73F-46FC-87A6-DBB2A84F4061}">
      <dsp:nvSpPr>
        <dsp:cNvPr id="0" name=""/>
        <dsp:cNvSpPr/>
      </dsp:nvSpPr>
      <dsp:spPr>
        <a:xfrm>
          <a:off x="6135919" y="531925"/>
          <a:ext cx="420865" cy="186824"/>
        </a:xfrm>
        <a:custGeom>
          <a:avLst/>
          <a:gdLst/>
          <a:ahLst/>
          <a:cxnLst/>
          <a:rect l="0" t="0" r="0" b="0"/>
          <a:pathLst>
            <a:path>
              <a:moveTo>
                <a:pt x="420865" y="0"/>
              </a:moveTo>
              <a:lnTo>
                <a:pt x="420865" y="93412"/>
              </a:lnTo>
              <a:lnTo>
                <a:pt x="0" y="93412"/>
              </a:lnTo>
              <a:lnTo>
                <a:pt x="0" y="1868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8A035-80C4-4881-8935-AC1BE33F3F86}">
      <dsp:nvSpPr>
        <dsp:cNvPr id="0" name=""/>
        <dsp:cNvSpPr/>
      </dsp:nvSpPr>
      <dsp:spPr>
        <a:xfrm>
          <a:off x="4644592" y="1110483"/>
          <a:ext cx="141408" cy="152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6804"/>
              </a:lnTo>
              <a:lnTo>
                <a:pt x="141408" y="1526804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0F7E-365E-44C7-8D8B-7172904C5245}">
      <dsp:nvSpPr>
        <dsp:cNvPr id="0" name=""/>
        <dsp:cNvSpPr/>
      </dsp:nvSpPr>
      <dsp:spPr>
        <a:xfrm>
          <a:off x="4644592" y="1110483"/>
          <a:ext cx="133445" cy="50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346"/>
              </a:lnTo>
              <a:lnTo>
                <a:pt x="133445" y="50634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49F09-0E84-494C-A21A-9FC8EF826606}">
      <dsp:nvSpPr>
        <dsp:cNvPr id="0" name=""/>
        <dsp:cNvSpPr/>
      </dsp:nvSpPr>
      <dsp:spPr>
        <a:xfrm>
          <a:off x="5000447" y="531925"/>
          <a:ext cx="1556337" cy="186824"/>
        </a:xfrm>
        <a:custGeom>
          <a:avLst/>
          <a:gdLst/>
          <a:ahLst/>
          <a:cxnLst/>
          <a:rect l="0" t="0" r="0" b="0"/>
          <a:pathLst>
            <a:path>
              <a:moveTo>
                <a:pt x="1556337" y="0"/>
              </a:moveTo>
              <a:lnTo>
                <a:pt x="1556337" y="93412"/>
              </a:lnTo>
              <a:lnTo>
                <a:pt x="0" y="93412"/>
              </a:lnTo>
              <a:lnTo>
                <a:pt x="0" y="1868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D9149-D2CD-4712-BC66-36AC5FE60602}">
      <dsp:nvSpPr>
        <dsp:cNvPr id="0" name=""/>
        <dsp:cNvSpPr/>
      </dsp:nvSpPr>
      <dsp:spPr>
        <a:xfrm>
          <a:off x="3414756" y="1108286"/>
          <a:ext cx="133445" cy="623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394"/>
              </a:lnTo>
              <a:lnTo>
                <a:pt x="133445" y="623394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B5BE3-58DD-4A8A-9920-075934B93FD9}">
      <dsp:nvSpPr>
        <dsp:cNvPr id="0" name=""/>
        <dsp:cNvSpPr/>
      </dsp:nvSpPr>
      <dsp:spPr>
        <a:xfrm>
          <a:off x="2678215" y="531925"/>
          <a:ext cx="1092395" cy="18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12"/>
              </a:lnTo>
              <a:lnTo>
                <a:pt x="1092395" y="93412"/>
              </a:lnTo>
              <a:lnTo>
                <a:pt x="1092395" y="1868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E3837-ECCC-422E-A6AF-0D54DC005EE8}">
      <dsp:nvSpPr>
        <dsp:cNvPr id="0" name=""/>
        <dsp:cNvSpPr/>
      </dsp:nvSpPr>
      <dsp:spPr>
        <a:xfrm>
          <a:off x="2250964" y="1095635"/>
          <a:ext cx="148000" cy="161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946"/>
              </a:lnTo>
              <a:lnTo>
                <a:pt x="148000" y="161394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1C57E-BE1F-4761-B212-C75CBC89FB37}">
      <dsp:nvSpPr>
        <dsp:cNvPr id="0" name=""/>
        <dsp:cNvSpPr/>
      </dsp:nvSpPr>
      <dsp:spPr>
        <a:xfrm>
          <a:off x="2250964" y="1095635"/>
          <a:ext cx="102193" cy="63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666"/>
              </a:lnTo>
              <a:lnTo>
                <a:pt x="102193" y="63866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03D9B-55AE-4E33-82BE-FB8BF1478A73}">
      <dsp:nvSpPr>
        <dsp:cNvPr id="0" name=""/>
        <dsp:cNvSpPr/>
      </dsp:nvSpPr>
      <dsp:spPr>
        <a:xfrm>
          <a:off x="2599912" y="531925"/>
          <a:ext cx="91440" cy="186824"/>
        </a:xfrm>
        <a:custGeom>
          <a:avLst/>
          <a:gdLst/>
          <a:ahLst/>
          <a:cxnLst/>
          <a:rect l="0" t="0" r="0" b="0"/>
          <a:pathLst>
            <a:path>
              <a:moveTo>
                <a:pt x="78303" y="0"/>
              </a:moveTo>
              <a:lnTo>
                <a:pt x="78303" y="93412"/>
              </a:lnTo>
              <a:lnTo>
                <a:pt x="45720" y="93412"/>
              </a:lnTo>
              <a:lnTo>
                <a:pt x="45720" y="1868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FCF76-DE35-4E54-A450-2D49DE96109A}">
      <dsp:nvSpPr>
        <dsp:cNvPr id="0" name=""/>
        <dsp:cNvSpPr/>
      </dsp:nvSpPr>
      <dsp:spPr>
        <a:xfrm>
          <a:off x="1110666" y="1090600"/>
          <a:ext cx="124704" cy="642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076"/>
              </a:lnTo>
              <a:lnTo>
                <a:pt x="124704" y="64207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AF943-5764-473A-9086-1EFD406EE0F2}">
      <dsp:nvSpPr>
        <dsp:cNvPr id="0" name=""/>
        <dsp:cNvSpPr/>
      </dsp:nvSpPr>
      <dsp:spPr>
        <a:xfrm>
          <a:off x="1487314" y="531925"/>
          <a:ext cx="1190901" cy="186824"/>
        </a:xfrm>
        <a:custGeom>
          <a:avLst/>
          <a:gdLst/>
          <a:ahLst/>
          <a:cxnLst/>
          <a:rect l="0" t="0" r="0" b="0"/>
          <a:pathLst>
            <a:path>
              <a:moveTo>
                <a:pt x="1190901" y="0"/>
              </a:moveTo>
              <a:lnTo>
                <a:pt x="1190901" y="93412"/>
              </a:lnTo>
              <a:lnTo>
                <a:pt x="0" y="93412"/>
              </a:lnTo>
              <a:lnTo>
                <a:pt x="0" y="1868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F1DB6-CB90-4885-AB94-66F626ED4A93}">
      <dsp:nvSpPr>
        <dsp:cNvPr id="0" name=""/>
        <dsp:cNvSpPr/>
      </dsp:nvSpPr>
      <dsp:spPr>
        <a:xfrm>
          <a:off x="405063" y="531925"/>
          <a:ext cx="91440" cy="186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8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87C52-E2A1-48E4-B77F-780061EF1ACE}">
      <dsp:nvSpPr>
        <dsp:cNvPr id="0" name=""/>
        <dsp:cNvSpPr/>
      </dsp:nvSpPr>
      <dsp:spPr>
        <a:xfrm>
          <a:off x="5964" y="87105"/>
          <a:ext cx="889638" cy="44481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ASR</a:t>
          </a:r>
        </a:p>
      </dsp:txBody>
      <dsp:txXfrm>
        <a:off x="5964" y="87105"/>
        <a:ext cx="889638" cy="444819"/>
      </dsp:txXfrm>
    </dsp:sp>
    <dsp:sp modelId="{C25E28C3-490D-4ED9-912B-C0196BBB47A8}">
      <dsp:nvSpPr>
        <dsp:cNvPr id="0" name=""/>
        <dsp:cNvSpPr/>
      </dsp:nvSpPr>
      <dsp:spPr>
        <a:xfrm>
          <a:off x="5964" y="718749"/>
          <a:ext cx="889638" cy="44481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Internal Stryker admin, full access</a:t>
          </a:r>
        </a:p>
      </dsp:txBody>
      <dsp:txXfrm>
        <a:off x="5964" y="718749"/>
        <a:ext cx="889638" cy="444819"/>
      </dsp:txXfrm>
    </dsp:sp>
    <dsp:sp modelId="{F0C02F54-CF4D-4F4A-BB14-FE494C0A1C2B}">
      <dsp:nvSpPr>
        <dsp:cNvPr id="0" name=""/>
        <dsp:cNvSpPr/>
      </dsp:nvSpPr>
      <dsp:spPr>
        <a:xfrm>
          <a:off x="2233396" y="87105"/>
          <a:ext cx="889638" cy="44481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Distributor</a:t>
          </a:r>
        </a:p>
      </dsp:txBody>
      <dsp:txXfrm>
        <a:off x="2233396" y="87105"/>
        <a:ext cx="889638" cy="444819"/>
      </dsp:txXfrm>
    </dsp:sp>
    <dsp:sp modelId="{6E487D6E-D251-45CE-98F4-E846D7B53D7F}">
      <dsp:nvSpPr>
        <dsp:cNvPr id="0" name=""/>
        <dsp:cNvSpPr/>
      </dsp:nvSpPr>
      <dsp:spPr>
        <a:xfrm>
          <a:off x="1016504" y="718749"/>
          <a:ext cx="941619" cy="37185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Type 1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016504" y="718749"/>
        <a:ext cx="941619" cy="371851"/>
      </dsp:txXfrm>
    </dsp:sp>
    <dsp:sp modelId="{68854689-7F33-4A6A-A4E3-01949F99C3C6}">
      <dsp:nvSpPr>
        <dsp:cNvPr id="0" name=""/>
        <dsp:cNvSpPr/>
      </dsp:nvSpPr>
      <dsp:spPr>
        <a:xfrm>
          <a:off x="1235371" y="1306052"/>
          <a:ext cx="914192" cy="85324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solidFill>
                <a:schemeClr val="tx1"/>
              </a:solidFill>
              <a:latin typeface="+mn-lt"/>
            </a:rPr>
            <a:t>Default distributor account</a:t>
          </a:r>
          <a:br>
            <a:rPr lang="en-US" sz="800" b="0" kern="1200" dirty="0">
              <a:solidFill>
                <a:schemeClr val="tx1"/>
              </a:solidFill>
              <a:latin typeface="+mn-lt"/>
            </a:rPr>
          </a:br>
          <a:br>
            <a:rPr lang="en-US" sz="800" b="0" kern="1200" dirty="0">
              <a:solidFill>
                <a:schemeClr val="tx1"/>
              </a:solidFill>
              <a:latin typeface="+mn-lt"/>
            </a:rPr>
          </a:br>
          <a:r>
            <a:rPr lang="en-US" sz="800" b="0" kern="1200" dirty="0">
              <a:solidFill>
                <a:schemeClr val="tx1"/>
              </a:solidFill>
              <a:latin typeface="+mn-lt"/>
            </a:rPr>
            <a:t>Ability to add </a:t>
          </a:r>
          <a:r>
            <a:rPr lang="en-US" sz="800" kern="1200" dirty="0">
              <a:solidFill>
                <a:schemeClr val="tx1"/>
              </a:solidFill>
            </a:rPr>
            <a:t>customer accounts and transfer devices</a:t>
          </a:r>
        </a:p>
      </dsp:txBody>
      <dsp:txXfrm>
        <a:off x="1235371" y="1306052"/>
        <a:ext cx="914192" cy="853247"/>
      </dsp:txXfrm>
    </dsp:sp>
    <dsp:sp modelId="{26769CF9-79F6-4C51-B863-FE4F1B8E8458}">
      <dsp:nvSpPr>
        <dsp:cNvPr id="0" name=""/>
        <dsp:cNvSpPr/>
      </dsp:nvSpPr>
      <dsp:spPr>
        <a:xfrm>
          <a:off x="2152296" y="718749"/>
          <a:ext cx="986671" cy="37688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Type 2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2152296" y="718749"/>
        <a:ext cx="986671" cy="376886"/>
      </dsp:txXfrm>
    </dsp:sp>
    <dsp:sp modelId="{30EA190C-F14C-4308-B09B-D0C7680B6349}">
      <dsp:nvSpPr>
        <dsp:cNvPr id="0" name=""/>
        <dsp:cNvSpPr/>
      </dsp:nvSpPr>
      <dsp:spPr>
        <a:xfrm>
          <a:off x="2353157" y="1302738"/>
          <a:ext cx="889638" cy="86312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Private license (paid offering)</a:t>
          </a:r>
          <a:br>
            <a:rPr lang="en-US" sz="800" kern="1200" dirty="0">
              <a:solidFill>
                <a:schemeClr val="tx1"/>
              </a:solidFill>
            </a:rPr>
          </a:br>
          <a:r>
            <a:rPr lang="en-US" sz="800" kern="1200" dirty="0">
              <a:solidFill>
                <a:schemeClr val="tx1"/>
              </a:solidFill>
            </a:rPr>
            <a:t> </a:t>
          </a:r>
          <a:br>
            <a:rPr lang="en-US" sz="800" kern="1200" dirty="0">
              <a:solidFill>
                <a:schemeClr val="tx1"/>
              </a:solidFill>
            </a:rPr>
          </a:br>
          <a:r>
            <a:rPr lang="en-US" sz="800" kern="1200" dirty="0">
              <a:solidFill>
                <a:schemeClr val="tx1"/>
              </a:solidFill>
            </a:rPr>
            <a:t>Full access to LIFELINKcentral</a:t>
          </a:r>
        </a:p>
      </dsp:txBody>
      <dsp:txXfrm>
        <a:off x="2353157" y="1302738"/>
        <a:ext cx="889638" cy="863127"/>
      </dsp:txXfrm>
    </dsp:sp>
    <dsp:sp modelId="{86D12FEB-F323-4C05-8C2C-111D3CD55926}">
      <dsp:nvSpPr>
        <dsp:cNvPr id="0" name=""/>
        <dsp:cNvSpPr/>
      </dsp:nvSpPr>
      <dsp:spPr>
        <a:xfrm>
          <a:off x="2398964" y="2332410"/>
          <a:ext cx="836998" cy="75434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Ability to rebrand, create custom packages for customers, add devices for customers</a:t>
          </a:r>
        </a:p>
      </dsp:txBody>
      <dsp:txXfrm>
        <a:off x="2398964" y="2332410"/>
        <a:ext cx="836998" cy="754342"/>
      </dsp:txXfrm>
    </dsp:sp>
    <dsp:sp modelId="{FA8ECCBB-9F98-416D-B69B-97B01AD05108}">
      <dsp:nvSpPr>
        <dsp:cNvPr id="0" name=""/>
        <dsp:cNvSpPr/>
      </dsp:nvSpPr>
      <dsp:spPr>
        <a:xfrm>
          <a:off x="3325792" y="718749"/>
          <a:ext cx="889638" cy="38953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Type 4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3325792" y="718749"/>
        <a:ext cx="889638" cy="389537"/>
      </dsp:txXfrm>
    </dsp:sp>
    <dsp:sp modelId="{3E46AEF2-B1CE-41A6-A485-186ED7395DF3}">
      <dsp:nvSpPr>
        <dsp:cNvPr id="0" name=""/>
        <dsp:cNvSpPr/>
      </dsp:nvSpPr>
      <dsp:spPr>
        <a:xfrm>
          <a:off x="3548201" y="1295110"/>
          <a:ext cx="896577" cy="87314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Master distributor account</a:t>
          </a:r>
          <a:br>
            <a:rPr lang="en-US" sz="800" kern="1200" dirty="0">
              <a:solidFill>
                <a:schemeClr val="tx1"/>
              </a:solidFill>
            </a:rPr>
          </a:br>
          <a:br>
            <a:rPr lang="en-US" sz="800" kern="1200" dirty="0">
              <a:solidFill>
                <a:schemeClr val="tx1"/>
              </a:solidFill>
            </a:rPr>
          </a:br>
          <a:r>
            <a:rPr lang="en-US" sz="800" kern="1200" dirty="0">
              <a:solidFill>
                <a:schemeClr val="tx1"/>
              </a:solidFill>
            </a:rPr>
            <a:t>Ability to transfer devices to sub-distributor accounts</a:t>
          </a:r>
        </a:p>
      </dsp:txBody>
      <dsp:txXfrm>
        <a:off x="3548201" y="1295110"/>
        <a:ext cx="896577" cy="873140"/>
      </dsp:txXfrm>
    </dsp:sp>
    <dsp:sp modelId="{0CAF7CB2-75A3-4164-9E71-93578C96C32B}">
      <dsp:nvSpPr>
        <dsp:cNvPr id="0" name=""/>
        <dsp:cNvSpPr/>
      </dsp:nvSpPr>
      <dsp:spPr>
        <a:xfrm>
          <a:off x="6111966" y="87105"/>
          <a:ext cx="889638" cy="44481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Customer</a:t>
          </a:r>
        </a:p>
      </dsp:txBody>
      <dsp:txXfrm>
        <a:off x="6111966" y="87105"/>
        <a:ext cx="889638" cy="444819"/>
      </dsp:txXfrm>
    </dsp:sp>
    <dsp:sp modelId="{11682856-794F-4CF2-B344-E92F04963A53}">
      <dsp:nvSpPr>
        <dsp:cNvPr id="0" name=""/>
        <dsp:cNvSpPr/>
      </dsp:nvSpPr>
      <dsp:spPr>
        <a:xfrm>
          <a:off x="4555628" y="718749"/>
          <a:ext cx="889638" cy="39173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Basic</a:t>
          </a:r>
        </a:p>
      </dsp:txBody>
      <dsp:txXfrm>
        <a:off x="4555628" y="718749"/>
        <a:ext cx="889638" cy="391734"/>
      </dsp:txXfrm>
    </dsp:sp>
    <dsp:sp modelId="{3200DAA8-88A0-4B88-B641-D2A9D7AF9FC2}">
      <dsp:nvSpPr>
        <dsp:cNvPr id="0" name=""/>
        <dsp:cNvSpPr/>
      </dsp:nvSpPr>
      <dsp:spPr>
        <a:xfrm>
          <a:off x="4778037" y="1297307"/>
          <a:ext cx="948648" cy="639045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>
              <a:solidFill>
                <a:schemeClr val="tx1"/>
              </a:solidFill>
            </a:rPr>
            <a:t>Limited portal view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kern="1200" dirty="0">
            <a:solidFill>
              <a:schemeClr val="tx1"/>
            </a:solidFill>
          </a:endParaRP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Only for connected AEDs</a:t>
          </a:r>
        </a:p>
      </dsp:txBody>
      <dsp:txXfrm>
        <a:off x="4778037" y="1297307"/>
        <a:ext cx="948648" cy="639045"/>
      </dsp:txXfrm>
    </dsp:sp>
    <dsp:sp modelId="{81051B28-15DC-44A6-93DE-C127A48C0A58}">
      <dsp:nvSpPr>
        <dsp:cNvPr id="0" name=""/>
        <dsp:cNvSpPr/>
      </dsp:nvSpPr>
      <dsp:spPr>
        <a:xfrm>
          <a:off x="4786000" y="2433638"/>
          <a:ext cx="1038955" cy="407298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Full portal view promotion ended March 31. </a:t>
          </a:r>
        </a:p>
      </dsp:txBody>
      <dsp:txXfrm>
        <a:off x="4786000" y="2433638"/>
        <a:ext cx="1038955" cy="407298"/>
      </dsp:txXfrm>
    </dsp:sp>
    <dsp:sp modelId="{20673062-B87B-4FE1-95BA-534E6143681A}">
      <dsp:nvSpPr>
        <dsp:cNvPr id="0" name=""/>
        <dsp:cNvSpPr/>
      </dsp:nvSpPr>
      <dsp:spPr>
        <a:xfrm>
          <a:off x="5691100" y="718749"/>
          <a:ext cx="889638" cy="40087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Advantage</a:t>
          </a:r>
        </a:p>
      </dsp:txBody>
      <dsp:txXfrm>
        <a:off x="5691100" y="718749"/>
        <a:ext cx="889638" cy="400879"/>
      </dsp:txXfrm>
    </dsp:sp>
    <dsp:sp modelId="{F7A09E1E-4F88-4E09-AEEE-60E1C11B24DB}">
      <dsp:nvSpPr>
        <dsp:cNvPr id="0" name=""/>
        <dsp:cNvSpPr/>
      </dsp:nvSpPr>
      <dsp:spPr>
        <a:xfrm>
          <a:off x="5913510" y="1306453"/>
          <a:ext cx="889638" cy="60684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Full portal view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Additional features but no dedicated ASR support</a:t>
          </a:r>
        </a:p>
      </dsp:txBody>
      <dsp:txXfrm>
        <a:off x="5913510" y="1306453"/>
        <a:ext cx="889638" cy="606844"/>
      </dsp:txXfrm>
    </dsp:sp>
    <dsp:sp modelId="{55D4A1F2-C97E-4E57-99E9-A8787E39BF4A}">
      <dsp:nvSpPr>
        <dsp:cNvPr id="0" name=""/>
        <dsp:cNvSpPr/>
      </dsp:nvSpPr>
      <dsp:spPr>
        <a:xfrm>
          <a:off x="6767563" y="718749"/>
          <a:ext cx="889638" cy="39723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Premium</a:t>
          </a:r>
        </a:p>
      </dsp:txBody>
      <dsp:txXfrm>
        <a:off x="6767563" y="718749"/>
        <a:ext cx="889638" cy="397232"/>
      </dsp:txXfrm>
    </dsp:sp>
    <dsp:sp modelId="{5AC2C05B-98FD-414B-B6EF-A2FAED991ED9}">
      <dsp:nvSpPr>
        <dsp:cNvPr id="0" name=""/>
        <dsp:cNvSpPr/>
      </dsp:nvSpPr>
      <dsp:spPr>
        <a:xfrm>
          <a:off x="6989972" y="1302805"/>
          <a:ext cx="889638" cy="59628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Full portal view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Full white glove service from Stryker</a:t>
          </a:r>
        </a:p>
      </dsp:txBody>
      <dsp:txXfrm>
        <a:off x="6989972" y="1302805"/>
        <a:ext cx="889638" cy="596280"/>
      </dsp:txXfrm>
    </dsp:sp>
    <dsp:sp modelId="{5FE3DFDB-3B29-44D7-A722-7A067A82204F}">
      <dsp:nvSpPr>
        <dsp:cNvPr id="0" name=""/>
        <dsp:cNvSpPr/>
      </dsp:nvSpPr>
      <dsp:spPr>
        <a:xfrm>
          <a:off x="7844025" y="718749"/>
          <a:ext cx="889638" cy="40088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Track</a:t>
          </a:r>
        </a:p>
      </dsp:txBody>
      <dsp:txXfrm>
        <a:off x="7844025" y="718749"/>
        <a:ext cx="889638" cy="400884"/>
      </dsp:txXfrm>
    </dsp:sp>
    <dsp:sp modelId="{0EFC612E-FB1F-4646-9295-98A6FC65F774}">
      <dsp:nvSpPr>
        <dsp:cNvPr id="0" name=""/>
        <dsp:cNvSpPr/>
      </dsp:nvSpPr>
      <dsp:spPr>
        <a:xfrm>
          <a:off x="7984538" y="1306457"/>
          <a:ext cx="889638" cy="59754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Full portal view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Dedicated ASR, up to 50 devices</a:t>
          </a:r>
        </a:p>
      </dsp:txBody>
      <dsp:txXfrm>
        <a:off x="7984538" y="1306457"/>
        <a:ext cx="889638" cy="597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AD7F-1E5C-499D-9519-979E065DE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FA61-45FE-44E0-97AE-5977EB75D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1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61-45FE-44E0-97AE-5977EB75D1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9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 to LIFELINKcentral. </a:t>
            </a:r>
            <a:br>
              <a:rPr lang="en-US" dirty="0"/>
            </a:br>
            <a:r>
              <a:rPr lang="en-US" dirty="0"/>
              <a:t>Walk through what each tab provides.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Account tab has summary for the distributor account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Emphasize how after clicking on “distributor customers list” all tabs below are associated with the customers.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different sites, equipment tabs, and people.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 back to “My Account” and show how it’s different from what we just saw on the customer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what is in the resource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61-45FE-44E0-97AE-5977EB75D1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61-45FE-44E0-97AE-5977EB75D1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0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61-45FE-44E0-97AE-5977EB75D1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242566"/>
            <a:ext cx="2501733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70975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33910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</p:spPr>
        <p:txBody>
          <a:bodyPr/>
          <a:lstStyle>
            <a:lvl1pPr algn="r">
              <a:defRPr sz="1000"/>
            </a:lvl1pPr>
          </a:lstStyle>
          <a:p>
            <a:fld id="{7DFF24D2-CDA4-4846-9181-81191BE52960}" type="datetime4">
              <a:rPr lang="en-US" smtClean="0"/>
              <a:t>April 8,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1F744B0-4585-4B26-B162-92541F7CB6BB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0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 with header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79AB38F-7958-45CA-A30E-C55F2B96F5FF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1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C0B728D9-67F4-4432-9717-1E54DAEAF41F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2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37F6D4E1-49C5-4B1E-903B-036703F254C4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143566E7-C1D2-4FD2-95EE-80697DBD78D8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8838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asic Paragraph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C01777A2-BA53-470D-92EF-FE9B561FC0D9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050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002263D-E0D3-4F9E-A8D2-18F653D67659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3741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1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01402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90DFC35-6AD2-47EB-AF65-DE075475CD13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3741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1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62451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28B24F0-8A0F-49D4-A6D6-7B3D1BD444D1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 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 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2130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C8312D2-C1C2-4D8E-B4C8-7ED2676D9DCF}" type="datetime4">
              <a:rPr lang="en-US" smtClean="0"/>
              <a:t>April 8, 2020</a:t>
            </a:fld>
            <a:endParaRPr lang="en-US" dirty="0"/>
          </a:p>
        </p:txBody>
      </p:sp>
      <p:pic>
        <p:nvPicPr>
          <p:cNvPr id="23" name="Picture 22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 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 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6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376" y="3086100"/>
            <a:ext cx="4840224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</p:spPr>
        <p:txBody>
          <a:bodyPr/>
          <a:lstStyle>
            <a:lvl1pPr algn="r">
              <a:defRPr sz="1000"/>
            </a:lvl1pPr>
          </a:lstStyle>
          <a:p>
            <a:fld id="{BCDB2829-952A-4AE2-86F8-5A9298DCF3FA}" type="datetime4">
              <a:rPr lang="en-US" smtClean="0"/>
              <a:t>April 8, 2020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70975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33910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93130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3A06990B-E098-451F-9E34-7CB68D188384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30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3DFC5A57-A10E-49AE-8B52-D6F375EBB533}" type="datetime4">
              <a:rPr lang="en-US" smtClean="0"/>
              <a:t>April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1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" y="631596"/>
            <a:ext cx="6172200" cy="158555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2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D84F16-794A-4F2E-8C1C-544E7B591AF7}" type="datetime4">
              <a:rPr lang="en-US" smtClean="0"/>
              <a:t>April 8, 2020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3" y="2434590"/>
            <a:ext cx="6172200" cy="141192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ea typeface="Futura For Stryker" charset="0"/>
                <a:cs typeface="Futura For Stryker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82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or Content Highligh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57188" y="2605306"/>
            <a:ext cx="3139200" cy="154686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57188" y="4289326"/>
            <a:ext cx="3139200" cy="3505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7269" y="2605306"/>
            <a:ext cx="4771390" cy="15466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000">
                <a:solidFill>
                  <a:schemeClr val="bg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B903987-EADA-459E-B83A-040CDC2E893A}" type="datetime4">
              <a:rPr lang="en-US" smtClean="0"/>
              <a:t>April 8, 2020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or Content Highlight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0357" y="1913319"/>
            <a:ext cx="3819280" cy="228600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890357" y="4435539"/>
            <a:ext cx="3819280" cy="2892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31001" y="1912843"/>
            <a:ext cx="2725737" cy="2286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buFontTx/>
              <a:buNone/>
              <a:defRPr sz="4000">
                <a:solidFill>
                  <a:schemeClr val="bg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  <a:lvl2pPr marL="228600" indent="0" algn="r">
              <a:buFontTx/>
              <a:buNone/>
              <a:defRPr/>
            </a:lvl2pPr>
            <a:lvl3pPr marL="457200" indent="0" algn="r">
              <a:buFontTx/>
              <a:buNone/>
              <a:defRPr/>
            </a:lvl3pPr>
            <a:lvl4pPr marL="685800" indent="0" algn="r">
              <a:buFontTx/>
              <a:buNone/>
              <a:defRPr/>
            </a:lvl4pPr>
            <a:lvl5pPr marL="9144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512C9076-2602-45CE-9AE9-F88ECBB65E16}" type="datetime4">
              <a:rPr lang="en-US" smtClean="0"/>
              <a:t>April 8, 2020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3851383E-D7B7-40F8-8B13-710A63C077A3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9EB06D86-FDF0-42FD-84AF-D446FDED98B1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3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paragraph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F3E113A-484A-4D04-9593-C4977D1C9659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6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paragraph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33290B4E-A3BB-4466-9C4F-399752623227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7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 txBox="1">
            <a:spLocks/>
          </p:cNvSpPr>
          <p:nvPr/>
        </p:nvSpPr>
        <p:spPr>
          <a:xfrm>
            <a:off x="4225925" y="4938304"/>
            <a:ext cx="4419600" cy="109728"/>
          </a:xfrm>
          <a:prstGeom prst="rect">
            <a:avLst/>
          </a:prstGeom>
        </p:spPr>
        <p:txBody>
          <a:bodyPr vert="horz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Egyptienne F LT Std"/>
                <a:ea typeface="MS PGothic" pitchFamily="34" charset="-128"/>
                <a:cs typeface="Egyptienne F LT Std"/>
              </a:defRPr>
            </a:lvl1pPr>
            <a:lvl2pPr marL="4572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6858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9144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Cambria" charset="0"/>
              <a:buChar char="̶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3716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Cambria" panose="02040503050406030204" pitchFamily="18" charset="0"/>
              <a:buChar char="̶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latin typeface="Cambria" panose="02040503050406030204" pitchFamily="18" charset="0"/>
                <a:cs typeface="HumstSlab712 BT Roman"/>
              </a:rPr>
              <a:t>LIFELINKcentral</a:t>
            </a:r>
            <a:r>
              <a:rPr lang="en-US" sz="900" dirty="0">
                <a:latin typeface="Cambria" panose="02040503050406030204" pitchFamily="18" charset="0"/>
                <a:cs typeface="HumstSlab712 BT Roman"/>
              </a:rPr>
              <a:t> basics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63015" y="4927728"/>
            <a:ext cx="228598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HumstSlab712 BT Roman"/>
                <a:ea typeface="MS PGothic" charset="0"/>
                <a:cs typeface="HumstSlab712 BT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9pPr>
          </a:lstStyle>
          <a:p>
            <a:pPr algn="r"/>
            <a:fld id="{210D6F30-3479-EB47-B616-273BCC2A68D5}" type="slidenum">
              <a:rPr lang="en-US" sz="900" smtClean="0">
                <a:latin typeface="Cambria" panose="02040503050406030204" pitchFamily="18" charset="0"/>
              </a:rPr>
              <a:pPr algn="r"/>
              <a:t>‹#›</a:t>
            </a:fld>
            <a:endParaRPr lang="en-US" sz="900" dirty="0">
              <a:latin typeface="Cambria" panose="02040503050406030204" pitchFamily="18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E3E2C01C-0090-4AFE-BFC4-F91A6A27BE98}" type="datetime4">
              <a:rPr lang="en-US" smtClean="0"/>
              <a:t>April 8, 2020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75" r:id="rId4"/>
    <p:sldLayoutId id="2147483776" r:id="rId5"/>
    <p:sldLayoutId id="2147483761" r:id="rId6"/>
    <p:sldLayoutId id="2147483873" r:id="rId7"/>
    <p:sldLayoutId id="2147483871" r:id="rId8"/>
    <p:sldLayoutId id="2147483872" r:id="rId9"/>
    <p:sldLayoutId id="2147483857" r:id="rId10"/>
    <p:sldLayoutId id="2147483874" r:id="rId11"/>
    <p:sldLayoutId id="2147483867" r:id="rId12"/>
    <p:sldLayoutId id="2147483875" r:id="rId13"/>
    <p:sldLayoutId id="2147483858" r:id="rId14"/>
    <p:sldLayoutId id="2147483876" r:id="rId15"/>
    <p:sldLayoutId id="2147483865" r:id="rId16"/>
    <p:sldLayoutId id="2147483877" r:id="rId17"/>
    <p:sldLayoutId id="2147483864" r:id="rId18"/>
    <p:sldLayoutId id="2147483878" r:id="rId19"/>
    <p:sldLayoutId id="2147483859" r:id="rId20"/>
    <p:sldLayoutId id="2147483860" r:id="rId21"/>
  </p:sldLayoutIdLst>
  <p:hf hdr="0" ftr="0"/>
  <p:txStyles>
    <p:titleStyle>
      <a:lvl1pPr algn="l" rtl="0" eaLnBrk="1" fontAlgn="base" hangingPunct="1">
        <a:spcBef>
          <a:spcPct val="0"/>
        </a:spcBef>
        <a:spcAft>
          <a:spcPts val="2000"/>
        </a:spcAft>
        <a:defRPr sz="25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0" indent="0" algn="r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charset="0"/>
        <a:buNone/>
        <a:defRPr sz="900" kern="1200">
          <a:solidFill>
            <a:schemeClr val="tx1"/>
          </a:solidFill>
          <a:latin typeface="Egyptienne F LT Std"/>
          <a:ea typeface="MS PGothic" pitchFamily="34" charset="-128"/>
          <a:cs typeface="Egyptienne F LT Std"/>
        </a:defRPr>
      </a:lvl1pPr>
      <a:lvl2pPr marL="4572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858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44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430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Cambria" charset="0"/>
        <a:buChar char="̶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3716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Cambria" panose="02040503050406030204" pitchFamily="18" charset="0"/>
        <a:buChar char="̶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62DDDB-828E-4FDD-B4AC-09B2724CC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 webinar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1586DE-2B41-4E8A-A036-0CB58D56446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557188" y="4289325"/>
            <a:ext cx="3139200" cy="5635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This webinar will be recorded and available on AED Hub to review at your convenience.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4F80BAB-FB18-4B23-A432-82179387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LIFELINKcentral™ AED program manager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B755C-136A-49A9-BDA8-FEA10EE7C1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2ED59C-7B8C-C749-9AE9-EDEF83B1CD9F}" type="datetime4">
              <a:rPr lang="en-US" smtClean="0"/>
              <a:pPr/>
              <a:t>April 8, 2020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C26D4-77AF-4D15-9587-1FC15B2FD8B8}"/>
              </a:ext>
            </a:extLst>
          </p:cNvPr>
          <p:cNvSpPr txBox="1"/>
          <p:nvPr/>
        </p:nvSpPr>
        <p:spPr>
          <a:xfrm>
            <a:off x="537269" y="1119671"/>
            <a:ext cx="70264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We will begin the webinar shortly…</a:t>
            </a:r>
          </a:p>
        </p:txBody>
      </p:sp>
    </p:spTree>
    <p:extLst>
      <p:ext uri="{BB962C8B-B14F-4D97-AF65-F5344CB8AC3E}">
        <p14:creationId xmlns:p14="http://schemas.microsoft.com/office/powerpoint/2010/main" val="150673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E6685-BDFE-4D62-BD19-AF7A7B8971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5C9829-952A-479F-A223-F447533EF992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275FB-DB0E-4EE4-92DE-BA5240901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1656" y="367146"/>
            <a:ext cx="6858000" cy="876438"/>
          </a:xfrm>
        </p:spPr>
        <p:txBody>
          <a:bodyPr/>
          <a:lstStyle/>
          <a:p>
            <a:r>
              <a:rPr lang="en-US" dirty="0"/>
              <a:t>Live demo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creating customer accounts</a:t>
            </a:r>
            <a:r>
              <a:rPr lang="en-US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E1E05-1597-409B-8192-402EEC57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1339" y="1363599"/>
            <a:ext cx="6087173" cy="33204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Show Distributor Customers List tab and customer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Select the Add Account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Talk through each section and fill out required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Submit and show newly created customer account with program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Add additional sites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75E49-84A6-BD44-9CBD-2505F5CC24E2}"/>
              </a:ext>
            </a:extLst>
          </p:cNvPr>
          <p:cNvSpPr/>
          <p:nvPr/>
        </p:nvSpPr>
        <p:spPr>
          <a:xfrm>
            <a:off x="0" y="0"/>
            <a:ext cx="2236662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D58F0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3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13D8F-9281-4488-B55E-28546C2D5D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454991-A887-4222-AD1F-056DDF2CE47B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733A9-BBCC-48F5-965E-69A3748A0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CBAB2-7A95-4C67-B117-F84EDE460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16" y="1014344"/>
            <a:ext cx="6396827" cy="3669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1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E6685-BDFE-4D62-BD19-AF7A7B8971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A22E0D-F178-48DF-9EB4-DDBFB808ABBC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275FB-DB0E-4EE4-92DE-BA5240901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7272" y="367146"/>
            <a:ext cx="6858000" cy="876438"/>
          </a:xfrm>
        </p:spPr>
        <p:txBody>
          <a:bodyPr/>
          <a:lstStyle/>
          <a:p>
            <a:r>
              <a:rPr lang="en-US" dirty="0"/>
              <a:t>Live demo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editing account settings</a:t>
            </a:r>
            <a:r>
              <a:rPr lang="en-US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E1E05-1597-409B-8192-402EEC57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6955" y="1363599"/>
            <a:ext cx="8351521" cy="33204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Navigate to Distributor Customers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Select a customer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Update training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Update primary program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Update site details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B1BE9-46D6-B842-9AB2-31119F8979AE}"/>
              </a:ext>
            </a:extLst>
          </p:cNvPr>
          <p:cNvSpPr/>
          <p:nvPr/>
        </p:nvSpPr>
        <p:spPr>
          <a:xfrm>
            <a:off x="0" y="0"/>
            <a:ext cx="2236662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D58F0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6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B324E-861A-44BB-A6D9-7918BDE40D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Device transfer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E06B-E61E-43F8-B6B2-4927119F03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C3DE1B-43C2-4CD2-8644-E842BA8059AA}" type="datetime4">
              <a:rPr lang="en-US" smtClean="0"/>
              <a:t>April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E6685-BDFE-4D62-BD19-AF7A7B8971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7F3D89-20FD-4B7E-BFF0-8AB48809FA43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275FB-DB0E-4EE4-92DE-BA5240901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696" y="367146"/>
            <a:ext cx="5188812" cy="876438"/>
          </a:xfrm>
        </p:spPr>
        <p:txBody>
          <a:bodyPr/>
          <a:lstStyle/>
          <a:p>
            <a:r>
              <a:rPr lang="en-US" dirty="0"/>
              <a:t>Live demo	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transferring devices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E1E05-1597-409B-8192-402EEC57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0379" y="1363599"/>
            <a:ext cx="6318821" cy="33204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Show Distributor Customers List tab and customer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Show Equipment tab with LIFEPAK</a:t>
            </a:r>
            <a:r>
              <a:rPr lang="en-US" b="0" baseline="30000" dirty="0"/>
              <a:t>®</a:t>
            </a:r>
            <a:r>
              <a:rPr lang="en-US" b="0" dirty="0"/>
              <a:t> CR2 AED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Transfer devices to Demo Customer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Show transferred devices in Demo Customer Account Equipment tab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CE14F-96F6-C444-A0D0-8F54673F86D7}"/>
              </a:ext>
            </a:extLst>
          </p:cNvPr>
          <p:cNvSpPr/>
          <p:nvPr/>
        </p:nvSpPr>
        <p:spPr>
          <a:xfrm>
            <a:off x="0" y="0"/>
            <a:ext cx="2236662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D58F0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4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B324E-861A-44BB-A6D9-7918BDE40D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E06B-E61E-43F8-B6B2-4927119F03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EAE8B9-B890-4E48-AA20-92A0DDF95927}" type="datetime4">
              <a:rPr lang="en-US" smtClean="0"/>
              <a:t>April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3FB35D-E848-4D3F-A4BC-0F2BDAB88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Shalini Majumdar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6A9B3-32BD-415E-BAAD-FA541646FF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LIFELINKcentral™ 101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55CB4-23CA-47BC-9D4E-023B767EF3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53F09E-B9FB-4BE4-B5AC-0E34F097FF0E}" type="datetime4">
              <a:rPr lang="en-US" smtClean="0"/>
              <a:t>April 13,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B27DB-44B1-4A47-9794-64566C74DA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3BEB7C-C532-4DAA-9810-297688E5756F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6507FB-F0B4-40A5-BECA-22603D8AA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504" y="367146"/>
            <a:ext cx="5108719" cy="87643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077CA-36CA-4FAA-862D-B0963C02F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187" y="1363599"/>
            <a:ext cx="6221285" cy="33204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Review account types and privileges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LIFELINKcentral navigation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How to create customer accounts 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b="0" dirty="0"/>
              <a:t>Live demo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b="0" dirty="0"/>
              <a:t>What intro emails look like</a:t>
            </a:r>
            <a:endParaRPr lang="en-US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How to update accounts, sites, primary coordinators, training requirements </a:t>
            </a:r>
            <a:r>
              <a:rPr lang="en-US" b="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Device transfer 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B1AFB-CFC1-7B41-BB4B-7290C52C4EE6}"/>
              </a:ext>
            </a:extLst>
          </p:cNvPr>
          <p:cNvSpPr/>
          <p:nvPr/>
        </p:nvSpPr>
        <p:spPr>
          <a:xfrm>
            <a:off x="0" y="0"/>
            <a:ext cx="2236662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D58F0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6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B324E-861A-44BB-A6D9-7918BDE40D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Account types and privileges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E06B-E61E-43F8-B6B2-4927119F03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539A2D-15DD-420E-A690-0B714D0F7795}" type="datetime4">
              <a:rPr lang="en-US" smtClean="0"/>
              <a:t>April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2E0CE-052C-4F7F-8109-ABB098F018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4642C-0EEB-498D-8552-2172B880DDC3}" type="datetime4">
              <a:rPr lang="en-US" smtClean="0"/>
              <a:t>April 13, 2020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ACA76-5C48-4CEA-8397-2DCB2DE3F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LIFELINKcentral account types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F79286-EE6E-4755-990F-44368332F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971822"/>
              </p:ext>
            </p:extLst>
          </p:nvPr>
        </p:nvGraphicFramePr>
        <p:xfrm>
          <a:off x="134911" y="860394"/>
          <a:ext cx="8874177" cy="317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001CB5-934B-4BAD-9892-FC8A766996F8}"/>
              </a:ext>
            </a:extLst>
          </p:cNvPr>
          <p:cNvSpPr txBox="1"/>
          <p:nvPr/>
        </p:nvSpPr>
        <p:spPr>
          <a:xfrm>
            <a:off x="1779069" y="4379975"/>
            <a:ext cx="23421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Distributor Account Admin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8D8C0-0DB7-4C5B-839E-6389E5BBD8BF}"/>
              </a:ext>
            </a:extLst>
          </p:cNvPr>
          <p:cNvSpPr txBox="1"/>
          <p:nvPr/>
        </p:nvSpPr>
        <p:spPr>
          <a:xfrm>
            <a:off x="6098406" y="4037690"/>
            <a:ext cx="23421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Program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Site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AED Trained Responder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AED Inspector</a:t>
            </a:r>
          </a:p>
        </p:txBody>
      </p:sp>
    </p:spTree>
    <p:extLst>
      <p:ext uri="{BB962C8B-B14F-4D97-AF65-F5344CB8AC3E}">
        <p14:creationId xmlns:p14="http://schemas.microsoft.com/office/powerpoint/2010/main" val="6029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05A38-6B31-4894-9D22-0E956C3AEA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51383E-D7B7-40F8-8B13-710A63C077A3}" type="datetime4">
              <a:rPr lang="en-US" smtClean="0"/>
              <a:t>April 13, 2020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079C0B-E5D1-419F-90BE-F828E6D31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Limited vs. Full portal access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B1B58C-FD8B-4F15-B0FE-691A2F78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65" y="1243584"/>
            <a:ext cx="6795270" cy="33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4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B324E-861A-44BB-A6D9-7918BDE40D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Navigation tabs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E06B-E61E-43F8-B6B2-4927119F03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A9B84E-3A36-42FB-B901-6BAA8B039B95}" type="datetime4">
              <a:rPr lang="en-US" smtClean="0"/>
              <a:t>April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7432D-09AB-4B28-BFDB-7662668C3A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7D1DD6-B627-4DF7-AEC0-97BE27C6EAB5}" type="datetime4">
              <a:rPr lang="en-US" smtClean="0"/>
              <a:t>April 8, 2020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B2097-BDB0-4868-88C9-B23D4E65F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B3BB4-A9F6-4299-8694-1188B97A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75" y="963502"/>
            <a:ext cx="5891666" cy="379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E139FB-494D-4B21-8190-257FC077D55F}"/>
              </a:ext>
            </a:extLst>
          </p:cNvPr>
          <p:cNvSpPr/>
          <p:nvPr/>
        </p:nvSpPr>
        <p:spPr>
          <a:xfrm>
            <a:off x="1685109" y="1645920"/>
            <a:ext cx="1593668" cy="128016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B324E-861A-44BB-A6D9-7918BDE40D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Creating customer accounts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E06B-E61E-43F8-B6B2-4927119F03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1631F6-20D3-4B61-B29E-D85D3A008C7C}" type="datetime4">
              <a:rPr lang="en-US" smtClean="0"/>
              <a:t>April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yker16x9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ryker16x9" id="{ABA10875-D160-43E7-B685-9452A36080AC}" vid="{A3978C14-C1CC-4FE3-B43E-3B9C56FDF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E5FC8DAEAE041A12E8E5D0C798F7C" ma:contentTypeVersion="11" ma:contentTypeDescription="Create a new document." ma:contentTypeScope="" ma:versionID="7082cd68a7358869bd57dec16921bf59">
  <xsd:schema xmlns:xsd="http://www.w3.org/2001/XMLSchema" xmlns:xs="http://www.w3.org/2001/XMLSchema" xmlns:p="http://schemas.microsoft.com/office/2006/metadata/properties" xmlns:ns2="5b663efa-5996-4c6c-b746-beae5613c376" xmlns:ns3="557dfb3a-de6d-4431-bc0f-cbe13540a222" targetNamespace="http://schemas.microsoft.com/office/2006/metadata/properties" ma:root="true" ma:fieldsID="c57a25b30e1159dfa0899dc1d335be76" ns2:_="" ns3:_="">
    <xsd:import namespace="5b663efa-5996-4c6c-b746-beae5613c376"/>
    <xsd:import namespace="557dfb3a-de6d-4431-bc0f-cbe13540a2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63efa-5996-4c6c-b746-beae5613c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dfb3a-de6d-4431-bc0f-cbe13540a2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EF0BFB-A2AA-4CA6-ACA8-7E8A634EC925}">
  <ds:schemaRefs>
    <ds:schemaRef ds:uri="http://purl.org/dc/terms/"/>
    <ds:schemaRef ds:uri="557dfb3a-de6d-4431-bc0f-cbe13540a22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b663efa-5996-4c6c-b746-beae5613c37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73159E-7094-4FAB-B727-E065A90A3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63efa-5996-4c6c-b746-beae5613c376"/>
    <ds:schemaRef ds:uri="557dfb3a-de6d-4431-bc0f-cbe13540a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0D6AEA-8BAB-4C47-B40D-A04C1B27FA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14900</TotalTime>
  <Words>288</Words>
  <Application>Microsoft Office PowerPoint</Application>
  <PresentationFormat>On-screen Show (16:9)</PresentationFormat>
  <Paragraphs>101</Paragraphs>
  <Slides>15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.AppleSystemUIFont</vt:lpstr>
      <vt:lpstr>Arial</vt:lpstr>
      <vt:lpstr>Arial Black</vt:lpstr>
      <vt:lpstr>Calibri</vt:lpstr>
      <vt:lpstr>Cambria</vt:lpstr>
      <vt:lpstr>Courier New</vt:lpstr>
      <vt:lpstr>Egyptienne F LT Std</vt:lpstr>
      <vt:lpstr>Rockwell</vt:lpstr>
      <vt:lpstr>Stryker16x9</vt:lpstr>
      <vt:lpstr>PowerPoint Presentation</vt:lpstr>
      <vt:lpstr>PowerPoint Presentation</vt:lpstr>
      <vt:lpstr>Agenda</vt:lpstr>
      <vt:lpstr>PowerPoint Presentation</vt:lpstr>
      <vt:lpstr>LIFELINKcentral account types</vt:lpstr>
      <vt:lpstr>Limited vs. Full portal access</vt:lpstr>
      <vt:lpstr>PowerPoint Presentation</vt:lpstr>
      <vt:lpstr>Live demo</vt:lpstr>
      <vt:lpstr>PowerPoint Presentation</vt:lpstr>
      <vt:lpstr>Live demo creating customer accounts </vt:lpstr>
      <vt:lpstr>Welcome email</vt:lpstr>
      <vt:lpstr>Live demo editing account settings </vt:lpstr>
      <vt:lpstr>PowerPoint Presentation</vt:lpstr>
      <vt:lpstr>Live demo  transferring devices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Majumdar, Shalini</dc:creator>
  <cp:lastModifiedBy>Majumdar, Shalini</cp:lastModifiedBy>
  <cp:revision>17</cp:revision>
  <dcterms:created xsi:type="dcterms:W3CDTF">2020-01-15T21:42:01Z</dcterms:created>
  <dcterms:modified xsi:type="dcterms:W3CDTF">2020-04-13T23:46:26Z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0x0101004BCE5FC8DAEAE041A12E8E5D0C798F7C</vt:lpwstr>
  </property>
</Properties>
</file>